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26208038" cy="37077650"/>
  <p:notesSz cx="7099300" cy="10234613"/>
  <p:defaultTextStyle>
    <a:defPPr>
      <a:defRPr lang="ja-JP"/>
    </a:defPPr>
    <a:lvl1pPr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1720850" indent="-430213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3448050" indent="-865188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5173663" indent="-1300163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6900863" indent="-1735138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78">
          <p15:clr>
            <a:srgbClr val="A4A3A4"/>
          </p15:clr>
        </p15:guide>
        <p15:guide id="2" pos="82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4F6128"/>
    <a:srgbClr val="70AD47"/>
    <a:srgbClr val="7AB850"/>
    <a:srgbClr val="E6E6E6"/>
    <a:srgbClr val="0000FF"/>
    <a:srgbClr val="0066FF"/>
    <a:srgbClr val="FF00FF"/>
    <a:srgbClr val="FF99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3" autoAdjust="0"/>
    <p:restoredTop sz="97767" autoAdjust="0"/>
  </p:normalViewPr>
  <p:slideViewPr>
    <p:cSldViewPr>
      <p:cViewPr>
        <p:scale>
          <a:sx n="25" d="100"/>
          <a:sy n="25" d="100"/>
        </p:scale>
        <p:origin x="2126" y="168"/>
      </p:cViewPr>
      <p:guideLst>
        <p:guide orient="horz" pos="11678"/>
        <p:guide pos="82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143" cy="51164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504" y="0"/>
            <a:ext cx="3076143" cy="51164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641DA88C-A062-4620-9444-FB3942EC3042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3925" y="768350"/>
            <a:ext cx="27114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62" y="4861483"/>
            <a:ext cx="5678778" cy="4604841"/>
          </a:xfrm>
          <a:prstGeom prst="rect">
            <a:avLst/>
          </a:prstGeom>
        </p:spPr>
        <p:txBody>
          <a:bodyPr vert="horz" lIns="91411" tIns="45705" rIns="91411" bIns="45705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330"/>
            <a:ext cx="3076143" cy="51164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504" y="9721330"/>
            <a:ext cx="3076143" cy="511648"/>
          </a:xfrm>
          <a:prstGeom prst="rect">
            <a:avLst/>
          </a:prstGeom>
        </p:spPr>
        <p:txBody>
          <a:bodyPr vert="horz" wrap="square" lIns="91411" tIns="45705" rIns="91411" bIns="457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D66C95D7-90EC-450E-90B6-1A9741DBBE7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8C83706-6A11-4C3B-9015-FC14F9DC36BC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65603" y="11518114"/>
            <a:ext cx="22276832" cy="794766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931206" y="21010669"/>
            <a:ext cx="18345627" cy="94753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25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51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77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90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629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355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8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80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38860-850C-4A86-8C05-C7184E3C701C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DFB3E-91E4-4F3B-B0C0-72AAD8D206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391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7295-6B03-4EF0-BE16-258747E074F2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425B-C131-4AF3-A8A4-0507AB8BE73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867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4250621" y="1982630"/>
            <a:ext cx="4422608" cy="4217582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2807" y="1982630"/>
            <a:ext cx="12831020" cy="4217582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386CF-638F-4D82-A9BB-D2153AC54F5D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5EAF4-54F5-44B0-AE25-162E59850A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078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252C-70E1-4B0E-8A70-A5239DCD5B1D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21C49-8ECB-4C0C-B7F3-A11695C59C0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522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70256" y="23825822"/>
            <a:ext cx="22276832" cy="7364033"/>
          </a:xfrm>
        </p:spPr>
        <p:txBody>
          <a:bodyPr anchor="t"/>
          <a:lstStyle>
            <a:lvl1pPr algn="l">
              <a:defRPr sz="15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070256" y="15715095"/>
            <a:ext cx="22276832" cy="8110730"/>
          </a:xfrm>
        </p:spPr>
        <p:txBody>
          <a:bodyPr anchor="b"/>
          <a:lstStyle>
            <a:lvl1pPr marL="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1pPr>
            <a:lvl2pPr marL="1725890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2pPr>
            <a:lvl3pPr marL="3451782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3pPr>
            <a:lvl4pPr marL="5177672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4pPr>
            <a:lvl5pPr marL="690356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5pPr>
            <a:lvl6pPr marL="8629454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6pPr>
            <a:lvl7pPr marL="10355343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7pPr>
            <a:lvl8pPr marL="12081236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8pPr>
            <a:lvl9pPr marL="13807125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8F116-2873-4A69-AEF6-4A49FAA74C53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2D03-9099-4AA5-987D-D303412897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574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82808" y="11535273"/>
            <a:ext cx="8626813" cy="32623185"/>
          </a:xfrm>
        </p:spPr>
        <p:txBody>
          <a:bodyPr/>
          <a:lstStyle>
            <a:lvl1pPr>
              <a:defRPr sz="10500"/>
            </a:lvl1pPr>
            <a:lvl2pPr>
              <a:defRPr sz="9000"/>
            </a:lvl2pPr>
            <a:lvl3pPr>
              <a:defRPr sz="76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046421" y="11535273"/>
            <a:ext cx="8626813" cy="32623185"/>
          </a:xfrm>
        </p:spPr>
        <p:txBody>
          <a:bodyPr/>
          <a:lstStyle>
            <a:lvl1pPr>
              <a:defRPr sz="10500"/>
            </a:lvl1pPr>
            <a:lvl2pPr>
              <a:defRPr sz="9000"/>
            </a:lvl2pPr>
            <a:lvl3pPr>
              <a:defRPr sz="76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068A-A7D5-4686-A605-07FBDAABA0A3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2C1C2-D6F8-4AE2-94EC-E1E416BD047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97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0402" y="1484824"/>
            <a:ext cx="23587234" cy="6179608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10406" y="8299561"/>
            <a:ext cx="11579767" cy="3458863"/>
          </a:xfrm>
        </p:spPr>
        <p:txBody>
          <a:bodyPr anchor="b"/>
          <a:lstStyle>
            <a:lvl1pPr marL="0" indent="0">
              <a:buNone/>
              <a:defRPr sz="9000" b="1"/>
            </a:lvl1pPr>
            <a:lvl2pPr marL="1725890" indent="0">
              <a:buNone/>
              <a:defRPr sz="7600" b="1"/>
            </a:lvl2pPr>
            <a:lvl3pPr marL="3451782" indent="0">
              <a:buNone/>
              <a:defRPr sz="6800" b="1"/>
            </a:lvl3pPr>
            <a:lvl4pPr marL="5177672" indent="0">
              <a:buNone/>
              <a:defRPr sz="5900" b="1"/>
            </a:lvl4pPr>
            <a:lvl5pPr marL="6903561" indent="0">
              <a:buNone/>
              <a:defRPr sz="5900" b="1"/>
            </a:lvl5pPr>
            <a:lvl6pPr marL="8629454" indent="0">
              <a:buNone/>
              <a:defRPr sz="5900" b="1"/>
            </a:lvl6pPr>
            <a:lvl7pPr marL="10355343" indent="0">
              <a:buNone/>
              <a:defRPr sz="5900" b="1"/>
            </a:lvl7pPr>
            <a:lvl8pPr marL="12081236" indent="0">
              <a:buNone/>
              <a:defRPr sz="5900" b="1"/>
            </a:lvl8pPr>
            <a:lvl9pPr marL="13807125" indent="0">
              <a:buNone/>
              <a:defRPr sz="5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310406" y="11758419"/>
            <a:ext cx="11579767" cy="21362567"/>
          </a:xfrm>
        </p:spPr>
        <p:txBody>
          <a:bodyPr/>
          <a:lstStyle>
            <a:lvl1pPr>
              <a:defRPr sz="9000"/>
            </a:lvl1pPr>
            <a:lvl2pPr>
              <a:defRPr sz="7600"/>
            </a:lvl2pPr>
            <a:lvl3pPr>
              <a:defRPr sz="68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3313328" y="8299561"/>
            <a:ext cx="11584315" cy="3458863"/>
          </a:xfrm>
        </p:spPr>
        <p:txBody>
          <a:bodyPr anchor="b"/>
          <a:lstStyle>
            <a:lvl1pPr marL="0" indent="0">
              <a:buNone/>
              <a:defRPr sz="9000" b="1"/>
            </a:lvl1pPr>
            <a:lvl2pPr marL="1725890" indent="0">
              <a:buNone/>
              <a:defRPr sz="7600" b="1"/>
            </a:lvl2pPr>
            <a:lvl3pPr marL="3451782" indent="0">
              <a:buNone/>
              <a:defRPr sz="6800" b="1"/>
            </a:lvl3pPr>
            <a:lvl4pPr marL="5177672" indent="0">
              <a:buNone/>
              <a:defRPr sz="5900" b="1"/>
            </a:lvl4pPr>
            <a:lvl5pPr marL="6903561" indent="0">
              <a:buNone/>
              <a:defRPr sz="5900" b="1"/>
            </a:lvl5pPr>
            <a:lvl6pPr marL="8629454" indent="0">
              <a:buNone/>
              <a:defRPr sz="5900" b="1"/>
            </a:lvl6pPr>
            <a:lvl7pPr marL="10355343" indent="0">
              <a:buNone/>
              <a:defRPr sz="5900" b="1"/>
            </a:lvl7pPr>
            <a:lvl8pPr marL="12081236" indent="0">
              <a:buNone/>
              <a:defRPr sz="5900" b="1"/>
            </a:lvl8pPr>
            <a:lvl9pPr marL="13807125" indent="0">
              <a:buNone/>
              <a:defRPr sz="5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13313328" y="11758419"/>
            <a:ext cx="11584315" cy="21362567"/>
          </a:xfrm>
        </p:spPr>
        <p:txBody>
          <a:bodyPr/>
          <a:lstStyle>
            <a:lvl1pPr>
              <a:defRPr sz="9000"/>
            </a:lvl1pPr>
            <a:lvl2pPr>
              <a:defRPr sz="7600"/>
            </a:lvl2pPr>
            <a:lvl3pPr>
              <a:defRPr sz="68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AC690-96D7-4496-82FF-8B4698C00A06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88C4-823F-41D7-B737-5D3E9CB0BD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25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5030D-1C3A-477C-8360-C8F640E31A0B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0E5D3-7F2B-4C52-9581-EC527C99A9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151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7005-D491-4085-919F-E32D290F5DD3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B5D9-0740-4157-9BE2-0BFFEB03DE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1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0409" y="1476244"/>
            <a:ext cx="8622265" cy="6282602"/>
          </a:xfrm>
        </p:spPr>
        <p:txBody>
          <a:bodyPr anchor="b"/>
          <a:lstStyle>
            <a:lvl1pPr algn="l">
              <a:defRPr sz="76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246619" y="1476242"/>
            <a:ext cx="14651023" cy="31644750"/>
          </a:xfrm>
        </p:spPr>
        <p:txBody>
          <a:bodyPr/>
          <a:lstStyle>
            <a:lvl1pPr>
              <a:defRPr sz="12100"/>
            </a:lvl1pPr>
            <a:lvl2pPr>
              <a:defRPr sz="10500"/>
            </a:lvl2pPr>
            <a:lvl3pPr>
              <a:defRPr sz="90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10409" y="7758845"/>
            <a:ext cx="8622265" cy="25362145"/>
          </a:xfrm>
        </p:spPr>
        <p:txBody>
          <a:bodyPr/>
          <a:lstStyle>
            <a:lvl1pPr marL="0" indent="0">
              <a:buNone/>
              <a:defRPr sz="5400"/>
            </a:lvl1pPr>
            <a:lvl2pPr marL="1725890" indent="0">
              <a:buNone/>
              <a:defRPr sz="4500"/>
            </a:lvl2pPr>
            <a:lvl3pPr marL="3451782" indent="0">
              <a:buNone/>
              <a:defRPr sz="3700"/>
            </a:lvl3pPr>
            <a:lvl4pPr marL="5177672" indent="0">
              <a:buNone/>
              <a:defRPr sz="3400"/>
            </a:lvl4pPr>
            <a:lvl5pPr marL="6903561" indent="0">
              <a:buNone/>
              <a:defRPr sz="3400"/>
            </a:lvl5pPr>
            <a:lvl6pPr marL="8629454" indent="0">
              <a:buNone/>
              <a:defRPr sz="3400"/>
            </a:lvl6pPr>
            <a:lvl7pPr marL="10355343" indent="0">
              <a:buNone/>
              <a:defRPr sz="3400"/>
            </a:lvl7pPr>
            <a:lvl8pPr marL="12081236" indent="0">
              <a:buNone/>
              <a:defRPr sz="3400"/>
            </a:lvl8pPr>
            <a:lvl9pPr marL="13807125" indent="0">
              <a:buNone/>
              <a:defRPr sz="3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B2629-34E5-4214-AF2F-0AB199D5BCC1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2EF07-55C1-451C-9D98-90D593B63D9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16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36958" y="25954358"/>
            <a:ext cx="15724823" cy="3064062"/>
          </a:xfrm>
        </p:spPr>
        <p:txBody>
          <a:bodyPr anchor="b"/>
          <a:lstStyle>
            <a:lvl1pPr algn="l">
              <a:defRPr sz="76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36958" y="3312955"/>
            <a:ext cx="15724823" cy="22246590"/>
          </a:xfrm>
        </p:spPr>
        <p:txBody>
          <a:bodyPr rtlCol="0">
            <a:normAutofit/>
          </a:bodyPr>
          <a:lstStyle>
            <a:lvl1pPr marL="0" indent="0">
              <a:buNone/>
              <a:defRPr sz="12100"/>
            </a:lvl1pPr>
            <a:lvl2pPr marL="1725890" indent="0">
              <a:buNone/>
              <a:defRPr sz="10500"/>
            </a:lvl2pPr>
            <a:lvl3pPr marL="3451782" indent="0">
              <a:buNone/>
              <a:defRPr sz="9000"/>
            </a:lvl3pPr>
            <a:lvl4pPr marL="5177672" indent="0">
              <a:buNone/>
              <a:defRPr sz="7600"/>
            </a:lvl4pPr>
            <a:lvl5pPr marL="6903561" indent="0">
              <a:buNone/>
              <a:defRPr sz="7600"/>
            </a:lvl5pPr>
            <a:lvl6pPr marL="8629454" indent="0">
              <a:buNone/>
              <a:defRPr sz="7600"/>
            </a:lvl6pPr>
            <a:lvl7pPr marL="10355343" indent="0">
              <a:buNone/>
              <a:defRPr sz="7600"/>
            </a:lvl7pPr>
            <a:lvl8pPr marL="12081236" indent="0">
              <a:buNone/>
              <a:defRPr sz="7600"/>
            </a:lvl8pPr>
            <a:lvl9pPr marL="13807125" indent="0">
              <a:buNone/>
              <a:defRPr sz="76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36958" y="29018420"/>
            <a:ext cx="15724823" cy="4351468"/>
          </a:xfrm>
        </p:spPr>
        <p:txBody>
          <a:bodyPr/>
          <a:lstStyle>
            <a:lvl1pPr marL="0" indent="0">
              <a:buNone/>
              <a:defRPr sz="5400"/>
            </a:lvl1pPr>
            <a:lvl2pPr marL="1725890" indent="0">
              <a:buNone/>
              <a:defRPr sz="4500"/>
            </a:lvl2pPr>
            <a:lvl3pPr marL="3451782" indent="0">
              <a:buNone/>
              <a:defRPr sz="3700"/>
            </a:lvl3pPr>
            <a:lvl4pPr marL="5177672" indent="0">
              <a:buNone/>
              <a:defRPr sz="3400"/>
            </a:lvl4pPr>
            <a:lvl5pPr marL="6903561" indent="0">
              <a:buNone/>
              <a:defRPr sz="3400"/>
            </a:lvl5pPr>
            <a:lvl6pPr marL="8629454" indent="0">
              <a:buNone/>
              <a:defRPr sz="3400"/>
            </a:lvl6pPr>
            <a:lvl7pPr marL="10355343" indent="0">
              <a:buNone/>
              <a:defRPr sz="3400"/>
            </a:lvl7pPr>
            <a:lvl8pPr marL="12081236" indent="0">
              <a:buNone/>
              <a:defRPr sz="3400"/>
            </a:lvl8pPr>
            <a:lvl9pPr marL="13807125" indent="0">
              <a:buNone/>
              <a:defRPr sz="3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68221-30C0-4880-9117-B2A663AA852F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52A0-FCD6-4724-BC5A-9AE5212608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466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1308100" y="1485900"/>
            <a:ext cx="23591838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1308100" y="8653463"/>
            <a:ext cx="23591838" cy="244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5177" tIns="172590" rIns="345177" bIns="1725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308100" y="34364613"/>
            <a:ext cx="6119813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5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3DF0E91E-0D17-43DD-A0E8-BD4C5BA4BA10}" type="datetimeFigureOut">
              <a:rPr lang="ja-JP" altLang="en-US"/>
              <a:pPr>
                <a:defRPr/>
              </a:pPr>
              <a:t>2024/3/22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8951913" y="34364613"/>
            <a:ext cx="8304212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5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8780125" y="34364613"/>
            <a:ext cx="6119813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4500">
                <a:solidFill>
                  <a:srgbClr val="898989"/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A61F8C3-EA2E-42CB-AF6B-59CAF58BB9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48050" rtl="0" eaLnBrk="0" fontAlgn="base" hangingPunct="0">
        <a:spcBef>
          <a:spcPct val="0"/>
        </a:spcBef>
        <a:spcAft>
          <a:spcPct val="0"/>
        </a:spcAft>
        <a:defRPr kumimoji="1" sz="16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1291544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2583089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3874633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5166177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1290638" indent="-1290638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2100" kern="1200">
          <a:solidFill>
            <a:schemeClr val="tx1"/>
          </a:solidFill>
          <a:latin typeface="+mn-lt"/>
          <a:ea typeface="+mn-ea"/>
          <a:cs typeface="+mn-cs"/>
        </a:defRPr>
      </a:lvl1pPr>
      <a:lvl2pPr marL="2801938" indent="-1074738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0500" kern="1200">
          <a:solidFill>
            <a:schemeClr val="tx1"/>
          </a:solidFill>
          <a:latin typeface="+mn-lt"/>
          <a:ea typeface="+mn-ea"/>
          <a:cs typeface="+mn-cs"/>
        </a:defRPr>
      </a:lvl2pPr>
      <a:lvl3pPr marL="4313238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9000" kern="1200">
          <a:solidFill>
            <a:schemeClr val="tx1"/>
          </a:solidFill>
          <a:latin typeface="+mn-lt"/>
          <a:ea typeface="+mn-ea"/>
          <a:cs typeface="+mn-cs"/>
        </a:defRPr>
      </a:lvl3pPr>
      <a:lvl4pPr marL="6035675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4pPr>
      <a:lvl5pPr marL="7761288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5pPr>
      <a:lvl6pPr marL="9492398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6pPr>
      <a:lvl7pPr marL="11218288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44181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8pPr>
      <a:lvl9pPr marL="14670070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5890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2pPr>
      <a:lvl3pPr marL="3451782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3pPr>
      <a:lvl4pPr marL="5177672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4pPr>
      <a:lvl5pPr marL="6903561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5pPr>
      <a:lvl6pPr marL="8629454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5343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7pPr>
      <a:lvl8pPr marL="12081236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8pPr>
      <a:lvl9pPr marL="13807125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eg"/><Relationship Id="rId18" Type="http://schemas.microsoft.com/office/2007/relationships/hdphoto" Target="../media/hdphoto1.wdp"/><Relationship Id="rId3" Type="http://schemas.openxmlformats.org/officeDocument/2006/relationships/image" Target="../media/image1.JPG"/><Relationship Id="rId21" Type="http://schemas.openxmlformats.org/officeDocument/2006/relationships/image" Target="../media/image18.JP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24" Type="http://schemas.openxmlformats.org/officeDocument/2006/relationships/image" Target="../media/image21.JPG"/><Relationship Id="rId5" Type="http://schemas.openxmlformats.org/officeDocument/2006/relationships/image" Target="../media/image3.JPG"/><Relationship Id="rId15" Type="http://schemas.openxmlformats.org/officeDocument/2006/relationships/image" Target="../media/image13.jpeg"/><Relationship Id="rId23" Type="http://schemas.openxmlformats.org/officeDocument/2006/relationships/image" Target="../media/image20.JPG"/><Relationship Id="rId10" Type="http://schemas.openxmlformats.org/officeDocument/2006/relationships/image" Target="../media/image8.jpeg"/><Relationship Id="rId19" Type="http://schemas.openxmlformats.org/officeDocument/2006/relationships/image" Target="../media/image16.JP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eg"/><Relationship Id="rId2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レストランで食事をしている人達&#10;&#10;自動的に生成された説明">
            <a:extLst>
              <a:ext uri="{FF2B5EF4-FFF2-40B4-BE49-F238E27FC236}">
                <a16:creationId xmlns:a16="http://schemas.microsoft.com/office/drawing/2014/main" id="{551CF800-E680-78D5-304B-61965672D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459" y="9539821"/>
            <a:ext cx="3960000" cy="2640000"/>
          </a:xfrm>
          <a:prstGeom prst="rect">
            <a:avLst/>
          </a:prstGeom>
        </p:spPr>
      </p:pic>
      <p:pic>
        <p:nvPicPr>
          <p:cNvPr id="7" name="図 6" descr="部屋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B2522CF7-FFEF-77D2-E689-7BE29BA94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625" y="6702471"/>
            <a:ext cx="8208000" cy="5472000"/>
          </a:xfrm>
          <a:prstGeom prst="rect">
            <a:avLst/>
          </a:prstGeom>
        </p:spPr>
      </p:pic>
      <p:pic>
        <p:nvPicPr>
          <p:cNvPr id="29" name="図 28" descr="スーツを着た男性&#10;&#10;自動的に生成された説明">
            <a:extLst>
              <a:ext uri="{FF2B5EF4-FFF2-40B4-BE49-F238E27FC236}">
                <a16:creationId xmlns:a16="http://schemas.microsoft.com/office/drawing/2014/main" id="{8361DDCB-3807-6778-C72C-5A6A706CE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5459" y="6702471"/>
            <a:ext cx="3960000" cy="2640000"/>
          </a:xfrm>
          <a:prstGeom prst="rect">
            <a:avLst/>
          </a:prstGeom>
        </p:spPr>
      </p:pic>
      <p:pic>
        <p:nvPicPr>
          <p:cNvPr id="34" name="図 33" descr="会議室に集まる人々&#10;&#10;自動的に生成された説明">
            <a:extLst>
              <a:ext uri="{FF2B5EF4-FFF2-40B4-BE49-F238E27FC236}">
                <a16:creationId xmlns:a16="http://schemas.microsoft.com/office/drawing/2014/main" id="{D633BAA6-8E22-40BC-98B6-194D92BD4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5459" y="3993209"/>
            <a:ext cx="3960000" cy="2640000"/>
          </a:xfrm>
          <a:prstGeom prst="rect">
            <a:avLst/>
          </a:prstGeom>
        </p:spPr>
      </p:pic>
      <p:pic>
        <p:nvPicPr>
          <p:cNvPr id="40" name="図 39" descr="スーツを着た男性&#10;&#10;自動的に生成された説明">
            <a:extLst>
              <a:ext uri="{FF2B5EF4-FFF2-40B4-BE49-F238E27FC236}">
                <a16:creationId xmlns:a16="http://schemas.microsoft.com/office/drawing/2014/main" id="{0E978707-EE39-7EC0-0B24-D0AEEFAAC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51625" y="3993209"/>
            <a:ext cx="3960000" cy="26400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18B6FD6-BFF0-6ECE-9557-A72422684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03625" y="3993209"/>
            <a:ext cx="3960000" cy="2640000"/>
          </a:xfrm>
          <a:prstGeom prst="rect">
            <a:avLst/>
          </a:prstGeom>
        </p:spPr>
      </p:pic>
      <p:pic>
        <p:nvPicPr>
          <p:cNvPr id="31" name="図 30" descr="人, 天井, 屋内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8BDBD302-1DBF-54F7-E3B2-37980D6B64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839" b="6477"/>
          <a:stretch/>
        </p:blipFill>
        <p:spPr>
          <a:xfrm>
            <a:off x="66676" y="6706125"/>
            <a:ext cx="13615200" cy="5470553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8DC53DF-2838-74AB-4FF6-957C0E9DDA97}"/>
              </a:ext>
            </a:extLst>
          </p:cNvPr>
          <p:cNvGrpSpPr/>
          <p:nvPr/>
        </p:nvGrpSpPr>
        <p:grpSpPr>
          <a:xfrm>
            <a:off x="-185738" y="20330055"/>
            <a:ext cx="26230263" cy="8758238"/>
            <a:chOff x="-185738" y="11916000"/>
            <a:chExt cx="26230263" cy="8758238"/>
          </a:xfrm>
        </p:grpSpPr>
        <p:sp>
          <p:nvSpPr>
            <p:cNvPr id="3100" name="テキスト ボックス 58"/>
            <p:cNvSpPr txBox="1">
              <a:spLocks noChangeArrowheads="1"/>
            </p:cNvSpPr>
            <p:nvPr/>
          </p:nvSpPr>
          <p:spPr bwMode="auto">
            <a:xfrm>
              <a:off x="53975" y="13692413"/>
              <a:ext cx="11582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15th Workshop on</a:t>
              </a:r>
              <a:r>
                <a:rPr lang="ja-JP" alt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Reactive Metal Processing</a:t>
              </a:r>
              <a:endParaRPr lang="ja-JP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96" name="図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3313" y="15225938"/>
              <a:ext cx="8170862" cy="544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7" name="テキスト ボックス 60"/>
            <p:cNvSpPr txBox="1">
              <a:spLocks noChangeArrowheads="1"/>
            </p:cNvSpPr>
            <p:nvPr/>
          </p:nvSpPr>
          <p:spPr bwMode="auto">
            <a:xfrm>
              <a:off x="53975" y="14362338"/>
              <a:ext cx="122809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February</a:t>
              </a:r>
              <a:r>
                <a:rPr lang="ja-JP" alt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</a:t>
              </a:r>
              <a:r>
                <a:rPr lang="en-US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– 29, 2020</a:t>
              </a:r>
              <a:r>
                <a:rPr lang="ja-JP" alt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   </a:t>
              </a:r>
              <a:r>
                <a:rPr lang="en-US" altLang="ja-JP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@UCSD, San Diego, CA</a:t>
              </a:r>
            </a:p>
          </p:txBody>
        </p:sp>
        <p:cxnSp>
          <p:nvCxnSpPr>
            <p:cNvPr id="49" name="直線コネクタ 48"/>
            <p:cNvCxnSpPr/>
            <p:nvPr/>
          </p:nvCxnSpPr>
          <p:spPr bwMode="auto">
            <a:xfrm>
              <a:off x="155575" y="14382975"/>
              <a:ext cx="1129665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099" name="テキスト ボックス 26"/>
            <p:cNvSpPr txBox="1">
              <a:spLocks noChangeArrowheads="1"/>
            </p:cNvSpPr>
            <p:nvPr/>
          </p:nvSpPr>
          <p:spPr bwMode="auto">
            <a:xfrm>
              <a:off x="-185738" y="11916000"/>
              <a:ext cx="6911976" cy="2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3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RMW15</a:t>
              </a:r>
              <a:endParaRPr lang="ja-JP" altLang="en-US" sz="1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 bwMode="auto">
            <a:xfrm>
              <a:off x="13825538" y="15229113"/>
              <a:ext cx="5599112" cy="708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La Jolla Shores-UCSD</a:t>
              </a:r>
              <a:endParaRPr lang="ja-JP" altLang="en-US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02" name="図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5300" y="15225938"/>
              <a:ext cx="3959225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図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5300" y="18034225"/>
              <a:ext cx="3959225" cy="264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図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3313" y="12476388"/>
              <a:ext cx="3959225" cy="264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図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7363" y="12476388"/>
              <a:ext cx="3959225" cy="264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6" name="図 1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4950" y="12476388"/>
              <a:ext cx="3959225" cy="264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図 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3" y="15202125"/>
              <a:ext cx="13615987" cy="5472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290339C-9BB4-C4D6-7F96-3419CB155650}"/>
              </a:ext>
            </a:extLst>
          </p:cNvPr>
          <p:cNvGrpSpPr/>
          <p:nvPr/>
        </p:nvGrpSpPr>
        <p:grpSpPr>
          <a:xfrm>
            <a:off x="-193675" y="11916113"/>
            <a:ext cx="26251500" cy="8758125"/>
            <a:chOff x="-193675" y="3420000"/>
            <a:chExt cx="26251500" cy="8758125"/>
          </a:xfrm>
        </p:grpSpPr>
        <p:pic>
          <p:nvPicPr>
            <p:cNvPr id="12" name="図 11" descr="スーツを着た男性&#10;&#10;自動的に生成された説明">
              <a:extLst>
                <a:ext uri="{FF2B5EF4-FFF2-40B4-BE49-F238E27FC236}">
                  <a16:creationId xmlns:a16="http://schemas.microsoft.com/office/drawing/2014/main" id="{A7E6985B-88A5-3591-6D80-4292B5D5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7825" y="6700775"/>
              <a:ext cx="3960000" cy="2640000"/>
            </a:xfrm>
            <a:prstGeom prst="rect">
              <a:avLst/>
            </a:prstGeom>
          </p:spPr>
        </p:pic>
        <p:pic>
          <p:nvPicPr>
            <p:cNvPr id="16" name="図 15" descr="空港のロビーにいる人たち&#10;&#10;自動的に生成された説明">
              <a:extLst>
                <a:ext uri="{FF2B5EF4-FFF2-40B4-BE49-F238E27FC236}">
                  <a16:creationId xmlns:a16="http://schemas.microsoft.com/office/drawing/2014/main" id="{EB3F1183-7532-94B0-82EF-CA3A4D6A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2097825" y="3991513"/>
              <a:ext cx="3960000" cy="2640000"/>
            </a:xfrm>
            <a:prstGeom prst="rect">
              <a:avLst/>
            </a:prstGeom>
          </p:spPr>
        </p:pic>
        <p:pic>
          <p:nvPicPr>
            <p:cNvPr id="18" name="図 17" descr="白い壁の前に立つスーツを着た男性&#10;&#10;低い精度で自動的に生成された説明">
              <a:extLst>
                <a:ext uri="{FF2B5EF4-FFF2-40B4-BE49-F238E27FC236}">
                  <a16:creationId xmlns:a16="http://schemas.microsoft.com/office/drawing/2014/main" id="{D2A58895-4AE0-78F5-24FE-1E8FEF336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6224" t="17829" r="21679" b="10074"/>
            <a:stretch/>
          </p:blipFill>
          <p:spPr>
            <a:xfrm>
              <a:off x="18043991" y="3993209"/>
              <a:ext cx="3960000" cy="2640000"/>
            </a:xfrm>
            <a:prstGeom prst="rect">
              <a:avLst/>
            </a:prstGeom>
          </p:spPr>
        </p:pic>
        <p:pic>
          <p:nvPicPr>
            <p:cNvPr id="25" name="図 24" descr="レストランで食事をしている人達&#10;&#10;自動的に生成された説明">
              <a:extLst>
                <a:ext uri="{FF2B5EF4-FFF2-40B4-BE49-F238E27FC236}">
                  <a16:creationId xmlns:a16="http://schemas.microsoft.com/office/drawing/2014/main" id="{B5AE3A77-F4DC-8081-DB5A-223C1820C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097825" y="9538125"/>
              <a:ext cx="3960000" cy="2640000"/>
            </a:xfrm>
            <a:prstGeom prst="rect">
              <a:avLst/>
            </a:prstGeom>
          </p:spPr>
        </p:pic>
        <p:pic>
          <p:nvPicPr>
            <p:cNvPr id="27" name="図 26" descr="スーツを着た男性たち&#10;&#10;自動的に生成された説明">
              <a:extLst>
                <a:ext uri="{FF2B5EF4-FFF2-40B4-BE49-F238E27FC236}">
                  <a16:creationId xmlns:a16="http://schemas.microsoft.com/office/drawing/2014/main" id="{7082A3AC-840D-29CB-14DB-81E45E63D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795991" y="3991513"/>
              <a:ext cx="3960000" cy="2640000"/>
            </a:xfrm>
            <a:prstGeom prst="rect">
              <a:avLst/>
            </a:prstGeom>
          </p:spPr>
        </p:pic>
        <p:pic>
          <p:nvPicPr>
            <p:cNvPr id="21" name="図 20" descr="会議室に集まる人々&#10;&#10;中程度の精度で自動的に生成された説明">
              <a:extLst>
                <a:ext uri="{FF2B5EF4-FFF2-40B4-BE49-F238E27FC236}">
                  <a16:creationId xmlns:a16="http://schemas.microsoft.com/office/drawing/2014/main" id="{5E414E46-4EE8-C55D-338E-8FA911739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21317" b="18414"/>
            <a:stretch/>
          </p:blipFill>
          <p:spPr>
            <a:xfrm>
              <a:off x="66676" y="6706125"/>
              <a:ext cx="13615200" cy="5470553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5991" y="6706125"/>
              <a:ext cx="8208000" cy="5472000"/>
            </a:xfrm>
            <a:prstGeom prst="rect">
              <a:avLst/>
            </a:prstGeom>
          </p:spPr>
        </p:pic>
        <p:sp>
          <p:nvSpPr>
            <p:cNvPr id="93" name="テキスト ボックス 58"/>
            <p:cNvSpPr txBox="1">
              <a:spLocks noChangeArrowheads="1"/>
            </p:cNvSpPr>
            <p:nvPr/>
          </p:nvSpPr>
          <p:spPr bwMode="auto">
            <a:xfrm>
              <a:off x="46038" y="5196413"/>
              <a:ext cx="11582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16th Workshop on</a:t>
              </a:r>
              <a:r>
                <a:rPr lang="ja-JP" altLang="en-US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Reactive Metal Processing</a:t>
              </a:r>
              <a:endParaRPr lang="ja-JP" altLang="en-US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テキスト ボックス 60"/>
            <p:cNvSpPr txBox="1">
              <a:spLocks noChangeArrowheads="1"/>
            </p:cNvSpPr>
            <p:nvPr/>
          </p:nvSpPr>
          <p:spPr bwMode="auto">
            <a:xfrm>
              <a:off x="46038" y="5866338"/>
              <a:ext cx="11685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it-IT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  <a:r>
                <a:rPr lang="ja-JP" altLang="it-IT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    </a:t>
              </a:r>
              <a:r>
                <a:rPr lang="it-IT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– 25, 2023</a:t>
              </a:r>
              <a:r>
                <a:rPr lang="ja-JP" altLang="it-IT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　 </a:t>
              </a:r>
              <a:r>
                <a:rPr lang="it-IT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@MIT, Cambridge, MA</a:t>
              </a:r>
            </a:p>
          </p:txBody>
        </p:sp>
        <p:cxnSp>
          <p:nvCxnSpPr>
            <p:cNvPr id="91" name="直線コネクタ 90"/>
            <p:cNvCxnSpPr/>
            <p:nvPr/>
          </p:nvCxnSpPr>
          <p:spPr bwMode="auto">
            <a:xfrm>
              <a:off x="147638" y="5886975"/>
              <a:ext cx="11296650" cy="0"/>
            </a:xfrm>
            <a:prstGeom prst="line">
              <a:avLst/>
            </a:prstGeom>
            <a:ln w="28575">
              <a:solidFill>
                <a:srgbClr val="4F6128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2" name="テキスト ボックス 26"/>
            <p:cNvSpPr txBox="1">
              <a:spLocks noChangeArrowheads="1"/>
            </p:cNvSpPr>
            <p:nvPr/>
          </p:nvSpPr>
          <p:spPr bwMode="auto">
            <a:xfrm>
              <a:off x="-193675" y="3420000"/>
              <a:ext cx="6912836" cy="238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3800" b="1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RMW16</a:t>
              </a:r>
              <a:endParaRPr lang="ja-JP" altLang="en-US" sz="13800" b="1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 bwMode="auto">
            <a:xfrm>
              <a:off x="13817601" y="6733113"/>
              <a:ext cx="6910866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Le </a:t>
              </a:r>
              <a:r>
                <a:rPr lang="en-US" altLang="ja-JP" sz="4000" b="1" dirty="0" err="1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Méridien</a:t>
              </a: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Cambridge-MIT</a:t>
              </a:r>
              <a:endParaRPr lang="ja-JP" altLang="en-US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74" name="テキスト ボックス 3"/>
          <p:cNvSpPr txBox="1">
            <a:spLocks noChangeArrowheads="1"/>
          </p:cNvSpPr>
          <p:nvPr/>
        </p:nvSpPr>
        <p:spPr bwMode="auto">
          <a:xfrm>
            <a:off x="8777288" y="677863"/>
            <a:ext cx="178085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7913"/>
              </a:lnSpc>
              <a:spcBef>
                <a:spcPct val="0"/>
              </a:spcBef>
              <a:buFontTx/>
              <a:buNone/>
            </a:pPr>
            <a:r>
              <a:rPr lang="en-US" altLang="ja-JP" sz="7000" b="1">
                <a:latin typeface="Arial" panose="020B0604020202020204" pitchFamily="34" charset="0"/>
                <a:cs typeface="Arial" panose="020B0604020202020204" pitchFamily="34" charset="0"/>
              </a:rPr>
              <a:t>Workshop on Reactive Metal Processing</a:t>
            </a:r>
          </a:p>
          <a:p>
            <a:pPr eaLnBrk="1" hangingPunct="1">
              <a:lnSpc>
                <a:spcPts val="7913"/>
              </a:lnSpc>
              <a:spcBef>
                <a:spcPct val="0"/>
              </a:spcBef>
              <a:buFontTx/>
              <a:buNone/>
            </a:pPr>
            <a:r>
              <a:rPr lang="en-US" altLang="ja-JP" sz="7000" b="1">
                <a:latin typeface="Arial" panose="020B0604020202020204" pitchFamily="34" charset="0"/>
                <a:cs typeface="Arial" panose="020B0604020202020204" pitchFamily="34" charset="0"/>
              </a:rPr>
              <a:t>(Reactive Metal Workshop)</a:t>
            </a:r>
          </a:p>
        </p:txBody>
      </p:sp>
      <p:sp>
        <p:nvSpPr>
          <p:cNvPr id="3075" name="正方形/長方形 5"/>
          <p:cNvSpPr>
            <a:spLocks noChangeArrowheads="1"/>
          </p:cNvSpPr>
          <p:nvPr/>
        </p:nvSpPr>
        <p:spPr bwMode="auto">
          <a:xfrm>
            <a:off x="-373063" y="-39688"/>
            <a:ext cx="10171113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7100" b="1">
                <a:latin typeface="Arial" panose="020B0604020202020204" pitchFamily="34" charset="0"/>
                <a:cs typeface="Arial" panose="020B0604020202020204" pitchFamily="34" charset="0"/>
              </a:rPr>
              <a:t>RMW</a:t>
            </a:r>
            <a:r>
              <a:rPr lang="en-US" altLang="ja-JP" sz="27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6" name="正方形/長方形 12"/>
          <p:cNvSpPr>
            <a:spLocks noChangeArrowheads="1"/>
          </p:cNvSpPr>
          <p:nvPr/>
        </p:nvSpPr>
        <p:spPr bwMode="auto">
          <a:xfrm>
            <a:off x="8770938" y="2767013"/>
            <a:ext cx="155654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50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31763" y="625475"/>
            <a:ext cx="259461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グループ化 2076"/>
          <p:cNvGrpSpPr>
            <a:grpSpLocks/>
          </p:cNvGrpSpPr>
          <p:nvPr/>
        </p:nvGrpSpPr>
        <p:grpSpPr bwMode="auto">
          <a:xfrm>
            <a:off x="358603" y="29988097"/>
            <a:ext cx="12542013" cy="6993445"/>
            <a:chOff x="1809606" y="32342000"/>
            <a:chExt cx="12541334" cy="6990112"/>
          </a:xfrm>
        </p:grpSpPr>
        <p:sp>
          <p:nvSpPr>
            <p:cNvPr id="3127" name="テキスト ボックス 5"/>
            <p:cNvSpPr txBox="1">
              <a:spLocks noChangeArrowheads="1"/>
            </p:cNvSpPr>
            <p:nvPr/>
          </p:nvSpPr>
          <p:spPr bwMode="auto">
            <a:xfrm>
              <a:off x="1809606" y="32342000"/>
              <a:ext cx="2002729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</a:t>
              </a:r>
              <a:r>
                <a:rPr lang="ja-JP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2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3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4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5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6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7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8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9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RMW10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RMW11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RMW12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RMW13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RMW14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RMW15</a:t>
              </a:r>
            </a:p>
          </p:txBody>
        </p:sp>
        <p:sp>
          <p:nvSpPr>
            <p:cNvPr id="3128" name="テキスト ボックス 21"/>
            <p:cNvSpPr txBox="1">
              <a:spLocks noChangeArrowheads="1"/>
            </p:cNvSpPr>
            <p:nvPr/>
          </p:nvSpPr>
          <p:spPr bwMode="auto">
            <a:xfrm>
              <a:off x="3557532" y="32342002"/>
              <a:ext cx="2796776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17–19,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Nov.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2–3,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14–15,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18–19,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4–5,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8–9,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21–22,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20–21,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19–20,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3–4,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15–16,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28–29,</a:t>
              </a:r>
            </a:p>
          </p:txBody>
        </p:sp>
        <p:sp>
          <p:nvSpPr>
            <p:cNvPr id="3129" name="テキスト ボックス 23"/>
            <p:cNvSpPr txBox="1">
              <a:spLocks noChangeArrowheads="1"/>
            </p:cNvSpPr>
            <p:nvPr/>
          </p:nvSpPr>
          <p:spPr bwMode="auto">
            <a:xfrm>
              <a:off x="5854456" y="32342000"/>
              <a:ext cx="1432091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2008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2011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3130" name="テキスト ボックス 24"/>
            <p:cNvSpPr txBox="1">
              <a:spLocks noChangeArrowheads="1"/>
            </p:cNvSpPr>
            <p:nvPr/>
          </p:nvSpPr>
          <p:spPr bwMode="auto">
            <a:xfrm>
              <a:off x="7258183" y="32342000"/>
              <a:ext cx="7092757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Tokyo,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IIS, the University of Tokyo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Seattle,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Red Lion Hotel on 5</a:t>
              </a:r>
              <a:r>
                <a:rPr lang="en-US" altLang="ja-JP" sz="3200" b="1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Ave.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Pasadena,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Caltech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Pasadena,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Caltech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 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San Diego,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UC San Diego</a:t>
              </a:r>
            </a:p>
          </p:txBody>
        </p:sp>
      </p:grpSp>
      <p:sp>
        <p:nvSpPr>
          <p:cNvPr id="3079" name="テキスト ボックス 2073"/>
          <p:cNvSpPr txBox="1">
            <a:spLocks noChangeArrowheads="1"/>
          </p:cNvSpPr>
          <p:nvPr/>
        </p:nvSpPr>
        <p:spPr bwMode="auto">
          <a:xfrm>
            <a:off x="508169" y="29124001"/>
            <a:ext cx="5911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000" b="1" dirty="0">
                <a:latin typeface="Arial" panose="020B0604020202020204" pitchFamily="34" charset="0"/>
                <a:cs typeface="Arial" panose="020B0604020202020204" pitchFamily="34" charset="0"/>
              </a:rPr>
              <a:t>History of RMW</a:t>
            </a:r>
            <a:endParaRPr lang="ja-JP" alt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80" name="グループ化 2075"/>
          <p:cNvGrpSpPr>
            <a:grpSpLocks/>
          </p:cNvGrpSpPr>
          <p:nvPr/>
        </p:nvGrpSpPr>
        <p:grpSpPr bwMode="auto">
          <a:xfrm>
            <a:off x="18985110" y="32855071"/>
            <a:ext cx="5064125" cy="2622550"/>
            <a:chOff x="19516352" y="32278064"/>
            <a:chExt cx="4592975" cy="2378647"/>
          </a:xfrm>
        </p:grpSpPr>
        <p:sp>
          <p:nvSpPr>
            <p:cNvPr id="3" name="正方形/長方形 2074"/>
            <p:cNvSpPr/>
            <p:nvPr/>
          </p:nvSpPr>
          <p:spPr>
            <a:xfrm>
              <a:off x="19516352" y="32278064"/>
              <a:ext cx="489533" cy="237864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20342800" y="32278064"/>
              <a:ext cx="490973" cy="164575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21159168" y="32278064"/>
              <a:ext cx="489533" cy="237864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1984176" y="32278064"/>
              <a:ext cx="489533" cy="489552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22809183" y="33098784"/>
              <a:ext cx="490974" cy="155792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 rot="5400000">
              <a:off x="23213760" y="31872049"/>
              <a:ext cx="489552" cy="1301583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21981297" y="33098784"/>
              <a:ext cx="488093" cy="155792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</p:grpSp>
      <p:pic>
        <p:nvPicPr>
          <p:cNvPr id="3083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171" y="32439940"/>
            <a:ext cx="34623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直線コネクタ 61"/>
          <p:cNvCxnSpPr/>
          <p:nvPr/>
        </p:nvCxnSpPr>
        <p:spPr bwMode="auto">
          <a:xfrm>
            <a:off x="187325" y="3705225"/>
            <a:ext cx="259461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グループ化 2076"/>
          <p:cNvGrpSpPr>
            <a:grpSpLocks/>
          </p:cNvGrpSpPr>
          <p:nvPr/>
        </p:nvGrpSpPr>
        <p:grpSpPr bwMode="auto">
          <a:xfrm>
            <a:off x="13104019" y="29988100"/>
            <a:ext cx="12538678" cy="1607355"/>
            <a:chOff x="1809541" y="32342000"/>
            <a:chExt cx="12538003" cy="1606589"/>
          </a:xfrm>
        </p:grpSpPr>
        <p:sp>
          <p:nvSpPr>
            <p:cNvPr id="107" name="テキスト ボックス 5"/>
            <p:cNvSpPr txBox="1">
              <a:spLocks noChangeArrowheads="1"/>
            </p:cNvSpPr>
            <p:nvPr/>
          </p:nvSpPr>
          <p:spPr bwMode="auto">
            <a:xfrm>
              <a:off x="1809541" y="32342000"/>
              <a:ext cx="2002794" cy="160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RMW16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RMW17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RMW18</a:t>
              </a:r>
            </a:p>
          </p:txBody>
        </p:sp>
        <p:sp>
          <p:nvSpPr>
            <p:cNvPr id="108" name="テキスト ボックス 21"/>
            <p:cNvSpPr txBox="1">
              <a:spLocks noChangeArrowheads="1"/>
            </p:cNvSpPr>
            <p:nvPr/>
          </p:nvSpPr>
          <p:spPr bwMode="auto">
            <a:xfrm>
              <a:off x="3557532" y="32342002"/>
              <a:ext cx="2796776" cy="160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24–25,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8–9,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Mar. 28–29,</a:t>
              </a:r>
            </a:p>
          </p:txBody>
        </p:sp>
        <p:sp>
          <p:nvSpPr>
            <p:cNvPr id="109" name="テキスト ボックス 23"/>
            <p:cNvSpPr txBox="1">
              <a:spLocks noChangeArrowheads="1"/>
            </p:cNvSpPr>
            <p:nvPr/>
          </p:nvSpPr>
          <p:spPr bwMode="auto">
            <a:xfrm>
              <a:off x="5854456" y="32342000"/>
              <a:ext cx="1432092" cy="160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2025</a:t>
              </a:r>
            </a:p>
          </p:txBody>
        </p:sp>
        <p:sp>
          <p:nvSpPr>
            <p:cNvPr id="110" name="テキスト ボックス 24"/>
            <p:cNvSpPr txBox="1">
              <a:spLocks noChangeArrowheads="1"/>
            </p:cNvSpPr>
            <p:nvPr/>
          </p:nvSpPr>
          <p:spPr bwMode="auto">
            <a:xfrm>
              <a:off x="7258183" y="32342000"/>
              <a:ext cx="7089361" cy="160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  <a:r>
                <a:rPr lang="en-US" altLang="ja-JP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 </a:t>
              </a:r>
              <a:r>
                <a:rPr lang="en-US" altLang="ja-JP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 Workshop</a:t>
              </a:r>
            </a:p>
          </p:txBody>
        </p:sp>
      </p:grpSp>
      <p:sp>
        <p:nvSpPr>
          <p:cNvPr id="22" name="テキスト ボックス 58">
            <a:extLst>
              <a:ext uri="{FF2B5EF4-FFF2-40B4-BE49-F238E27FC236}">
                <a16:creationId xmlns:a16="http://schemas.microsoft.com/office/drawing/2014/main" id="{22BA6ED0-15F5-1ED1-3EFE-9FB4F924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5196413"/>
            <a:ext cx="1158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The 17th Workshop on</a:t>
            </a:r>
            <a:r>
              <a:rPr lang="ja-JP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Reactive Metal Processing</a:t>
            </a:r>
            <a:endParaRPr lang="ja-JP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60">
            <a:extLst>
              <a:ext uri="{FF2B5EF4-FFF2-40B4-BE49-F238E27FC236}">
                <a16:creationId xmlns:a16="http://schemas.microsoft.com/office/drawing/2014/main" id="{DEE608C8-3572-C376-E4ED-821DE6C81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5866338"/>
            <a:ext cx="114001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ja-JP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　    </a:t>
            </a:r>
            <a:r>
              <a:rPr lang="it-IT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8 – 9, 2024</a:t>
            </a:r>
            <a:r>
              <a:rPr lang="ja-JP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　　 </a:t>
            </a:r>
            <a:r>
              <a:rPr lang="it-IT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@MIT, Cambridge, MA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1E75601-A7ED-F5BA-8D59-0549F55C3C4B}"/>
              </a:ext>
            </a:extLst>
          </p:cNvPr>
          <p:cNvCxnSpPr/>
          <p:nvPr/>
        </p:nvCxnSpPr>
        <p:spPr bwMode="auto">
          <a:xfrm>
            <a:off x="147638" y="5886975"/>
            <a:ext cx="112966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テキスト ボックス 26">
            <a:extLst>
              <a:ext uri="{FF2B5EF4-FFF2-40B4-BE49-F238E27FC236}">
                <a16:creationId xmlns:a16="http://schemas.microsoft.com/office/drawing/2014/main" id="{ACE86E14-12A3-F528-96F5-9AE4E2214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675" y="3420000"/>
            <a:ext cx="6912836" cy="238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endParaRPr lang="ja-JP" altLang="en-US" sz="1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55AF179-28C0-8537-9B94-82CA2DE6B0D3}"/>
              </a:ext>
            </a:extLst>
          </p:cNvPr>
          <p:cNvSpPr txBox="1"/>
          <p:nvPr/>
        </p:nvSpPr>
        <p:spPr bwMode="auto">
          <a:xfrm>
            <a:off x="13817601" y="6733113"/>
            <a:ext cx="691086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Le </a:t>
            </a:r>
            <a:r>
              <a:rPr lang="en-US" altLang="ja-JP" sz="4000" b="1" dirty="0" err="1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Méridien</a:t>
            </a: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Cambridge-MIT</a:t>
            </a:r>
            <a:endParaRPr lang="ja-JP" altLang="en-US" sz="4000" b="1" dirty="0">
              <a:solidFill>
                <a:schemeClr val="bg1">
                  <a:lumMod val="85000"/>
                </a:schemeClr>
              </a:solidFill>
              <a:effectLst>
                <a:outerShdw blurRad="50800" dist="1016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  <a:prstDash val="dashDot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4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3579</TotalTime>
  <Words>291</Words>
  <Application>Microsoft Office PowerPoint</Application>
  <PresentationFormat>ユーザー設定</PresentationFormat>
  <Paragraphs>90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​​テーマ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k-nose</dc:creator>
  <cp:lastModifiedBy>鯨岡　由夏</cp:lastModifiedBy>
  <cp:revision>142</cp:revision>
  <cp:lastPrinted>2024-03-22T05:14:20Z</cp:lastPrinted>
  <dcterms:created xsi:type="dcterms:W3CDTF">2012-04-16T08:15:42Z</dcterms:created>
  <dcterms:modified xsi:type="dcterms:W3CDTF">2024-03-22T05:14:35Z</dcterms:modified>
</cp:coreProperties>
</file>