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26208038" cy="37077650"/>
  <p:notesSz cx="7099300" cy="10234613"/>
  <p:defaultTextStyle>
    <a:defPPr>
      <a:defRPr lang="ja-JP"/>
    </a:defPPr>
    <a:lvl1pPr algn="l" defTabSz="3448050" rtl="0" eaLnBrk="0" fontAlgn="base" hangingPunct="0">
      <a:spcBef>
        <a:spcPct val="0"/>
      </a:spcBef>
      <a:spcAft>
        <a:spcPct val="0"/>
      </a:spcAft>
      <a:defRPr kumimoji="1" sz="68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1pPr>
    <a:lvl2pPr marL="1720850" indent="-430213" algn="l" defTabSz="3448050" rtl="0" eaLnBrk="0" fontAlgn="base" hangingPunct="0">
      <a:spcBef>
        <a:spcPct val="0"/>
      </a:spcBef>
      <a:spcAft>
        <a:spcPct val="0"/>
      </a:spcAft>
      <a:defRPr kumimoji="1" sz="68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2pPr>
    <a:lvl3pPr marL="3448050" indent="-865188" algn="l" defTabSz="3448050" rtl="0" eaLnBrk="0" fontAlgn="base" hangingPunct="0">
      <a:spcBef>
        <a:spcPct val="0"/>
      </a:spcBef>
      <a:spcAft>
        <a:spcPct val="0"/>
      </a:spcAft>
      <a:defRPr kumimoji="1" sz="68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3pPr>
    <a:lvl4pPr marL="5173663" indent="-1300163" algn="l" defTabSz="3448050" rtl="0" eaLnBrk="0" fontAlgn="base" hangingPunct="0">
      <a:spcBef>
        <a:spcPct val="0"/>
      </a:spcBef>
      <a:spcAft>
        <a:spcPct val="0"/>
      </a:spcAft>
      <a:defRPr kumimoji="1" sz="68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4pPr>
    <a:lvl5pPr marL="6900863" indent="-1735138" algn="l" defTabSz="3448050" rtl="0" eaLnBrk="0" fontAlgn="base" hangingPunct="0">
      <a:spcBef>
        <a:spcPct val="0"/>
      </a:spcBef>
      <a:spcAft>
        <a:spcPct val="0"/>
      </a:spcAft>
      <a:defRPr kumimoji="1" sz="68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umimoji="1" sz="68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6pPr>
    <a:lvl7pPr marL="2743200" algn="l" defTabSz="914400" rtl="0" eaLnBrk="1" latinLnBrk="0" hangingPunct="1">
      <a:defRPr kumimoji="1" sz="68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7pPr>
    <a:lvl8pPr marL="3200400" algn="l" defTabSz="914400" rtl="0" eaLnBrk="1" latinLnBrk="0" hangingPunct="1">
      <a:defRPr kumimoji="1" sz="68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8pPr>
    <a:lvl9pPr marL="3657600" algn="l" defTabSz="914400" rtl="0" eaLnBrk="1" latinLnBrk="0" hangingPunct="1">
      <a:defRPr kumimoji="1" sz="68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678">
          <p15:clr>
            <a:srgbClr val="A4A3A4"/>
          </p15:clr>
        </p15:guide>
        <p15:guide id="2" pos="825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700"/>
    <a:srgbClr val="2B2028"/>
    <a:srgbClr val="252530"/>
    <a:srgbClr val="C00000"/>
    <a:srgbClr val="4F6128"/>
    <a:srgbClr val="70AD47"/>
    <a:srgbClr val="7AB850"/>
    <a:srgbClr val="E6E6E6"/>
    <a:srgbClr val="0000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383" autoAdjust="0"/>
    <p:restoredTop sz="97767" autoAdjust="0"/>
  </p:normalViewPr>
  <p:slideViewPr>
    <p:cSldViewPr>
      <p:cViewPr>
        <p:scale>
          <a:sx n="50" d="100"/>
          <a:sy n="50" d="100"/>
        </p:scale>
        <p:origin x="-1974" y="336"/>
      </p:cViewPr>
      <p:guideLst>
        <p:guide orient="horz" pos="11678"/>
        <p:guide pos="825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143" cy="511649"/>
          </a:xfrm>
          <a:prstGeom prst="rect">
            <a:avLst/>
          </a:prstGeom>
        </p:spPr>
        <p:txBody>
          <a:bodyPr vert="horz" lIns="91411" tIns="45705" rIns="91411" bIns="45705" rtlCol="0"/>
          <a:lstStyle>
            <a:lvl1pPr algn="l" eaLnBrk="1" hangingPunct="1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1504" y="0"/>
            <a:ext cx="3076143" cy="511649"/>
          </a:xfrm>
          <a:prstGeom prst="rect">
            <a:avLst/>
          </a:prstGeom>
        </p:spPr>
        <p:txBody>
          <a:bodyPr vert="horz" lIns="91411" tIns="45705" rIns="91411" bIns="45705" rtlCol="0"/>
          <a:lstStyle>
            <a:lvl1pPr algn="r" eaLnBrk="1" hangingPunct="1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fld id="{641DA88C-A062-4620-9444-FB3942EC3042}" type="datetimeFigureOut">
              <a:rPr lang="ja-JP" altLang="en-US"/>
              <a:pPr>
                <a:defRPr/>
              </a:pPr>
              <a:t>2025/4/1</a:t>
            </a:fld>
            <a:endParaRPr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193925" y="768350"/>
            <a:ext cx="271145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1" tIns="45705" rIns="91411" bIns="45705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10262" y="4861483"/>
            <a:ext cx="5678778" cy="4604841"/>
          </a:xfrm>
          <a:prstGeom prst="rect">
            <a:avLst/>
          </a:prstGeom>
        </p:spPr>
        <p:txBody>
          <a:bodyPr vert="horz" lIns="91411" tIns="45705" rIns="91411" bIns="45705" rtlCol="0"/>
          <a:lstStyle/>
          <a:p>
            <a:pPr lvl="0"/>
            <a:r>
              <a:rPr lang="ja-JP" altLang="en-US" noProof="0"/>
              <a:t>マスター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721330"/>
            <a:ext cx="3076143" cy="511648"/>
          </a:xfrm>
          <a:prstGeom prst="rect">
            <a:avLst/>
          </a:prstGeom>
        </p:spPr>
        <p:txBody>
          <a:bodyPr vert="horz" lIns="91411" tIns="45705" rIns="91411" bIns="45705" rtlCol="0" anchor="b"/>
          <a:lstStyle>
            <a:lvl1pPr algn="l" eaLnBrk="1" hangingPunct="1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1504" y="9721330"/>
            <a:ext cx="3076143" cy="511648"/>
          </a:xfrm>
          <a:prstGeom prst="rect">
            <a:avLst/>
          </a:prstGeom>
        </p:spPr>
        <p:txBody>
          <a:bodyPr vert="horz" wrap="square" lIns="91411" tIns="45705" rIns="91411" bIns="4570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D66C95D7-90EC-450E-90B6-1A9741DBBE7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dirty="0"/>
          </a:p>
        </p:txBody>
      </p:sp>
      <p:sp>
        <p:nvSpPr>
          <p:cNvPr id="4100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B8C83706-6A11-4C3B-9015-FC14F9DC36BC}" type="slidenum">
              <a:rPr lang="ja-JP" altLang="en-US" smtClean="0"/>
              <a:pPr/>
              <a:t>1</a:t>
            </a:fld>
            <a:endParaRPr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965603" y="11518114"/>
            <a:ext cx="22276832" cy="7947661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3931206" y="21010669"/>
            <a:ext cx="18345627" cy="94753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725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4517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1776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903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8629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0355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2081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3807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D38860-850C-4A86-8C05-C7184E3C701C}" type="datetimeFigureOut">
              <a:rPr lang="ja-JP" altLang="en-US"/>
              <a:pPr>
                <a:defRPr/>
              </a:pPr>
              <a:t>2025/4/1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DFB3E-91E4-4F3B-B0C0-72AAD8D2062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83913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727295-6B03-4EF0-BE16-258747E074F2}" type="datetimeFigureOut">
              <a:rPr lang="ja-JP" altLang="en-US"/>
              <a:pPr>
                <a:defRPr/>
              </a:pPr>
              <a:t>2025/4/1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A425B-C131-4AF3-A8A4-0507AB8BE736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68671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14250621" y="1982630"/>
            <a:ext cx="4422608" cy="4217582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82807" y="1982630"/>
            <a:ext cx="12831020" cy="4217582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386CF-638F-4D82-A9BB-D2153AC54F5D}" type="datetimeFigureOut">
              <a:rPr lang="ja-JP" altLang="en-US"/>
              <a:pPr>
                <a:defRPr/>
              </a:pPr>
              <a:t>2025/4/1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B5EAF4-54F5-44B0-AE25-162E59850A5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90783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A252C-70E1-4B0E-8A70-A5239DCD5B1D}" type="datetimeFigureOut">
              <a:rPr lang="ja-JP" altLang="en-US"/>
              <a:pPr>
                <a:defRPr/>
              </a:pPr>
              <a:t>2025/4/1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21C49-8ECB-4C0C-B7F3-A11695C59C0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65228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070256" y="23825822"/>
            <a:ext cx="22276832" cy="7364033"/>
          </a:xfrm>
        </p:spPr>
        <p:txBody>
          <a:bodyPr anchor="t"/>
          <a:lstStyle>
            <a:lvl1pPr algn="l">
              <a:defRPr sz="15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2070256" y="15715095"/>
            <a:ext cx="22276832" cy="8110730"/>
          </a:xfrm>
        </p:spPr>
        <p:txBody>
          <a:bodyPr anchor="b"/>
          <a:lstStyle>
            <a:lvl1pPr marL="0" indent="0">
              <a:buNone/>
              <a:defRPr sz="7600">
                <a:solidFill>
                  <a:schemeClr val="tx1">
                    <a:tint val="75000"/>
                  </a:schemeClr>
                </a:solidFill>
              </a:defRPr>
            </a:lvl1pPr>
            <a:lvl2pPr marL="1725890" indent="0">
              <a:buNone/>
              <a:defRPr sz="6800">
                <a:solidFill>
                  <a:schemeClr val="tx1">
                    <a:tint val="75000"/>
                  </a:schemeClr>
                </a:solidFill>
              </a:defRPr>
            </a:lvl2pPr>
            <a:lvl3pPr marL="3451782" indent="0">
              <a:buNone/>
              <a:defRPr sz="5900">
                <a:solidFill>
                  <a:schemeClr val="tx1">
                    <a:tint val="75000"/>
                  </a:schemeClr>
                </a:solidFill>
              </a:defRPr>
            </a:lvl3pPr>
            <a:lvl4pPr marL="5177672" indent="0">
              <a:buNone/>
              <a:defRPr sz="5400">
                <a:solidFill>
                  <a:schemeClr val="tx1">
                    <a:tint val="75000"/>
                  </a:schemeClr>
                </a:solidFill>
              </a:defRPr>
            </a:lvl4pPr>
            <a:lvl5pPr marL="6903561" indent="0">
              <a:buNone/>
              <a:defRPr sz="5400">
                <a:solidFill>
                  <a:schemeClr val="tx1">
                    <a:tint val="75000"/>
                  </a:schemeClr>
                </a:solidFill>
              </a:defRPr>
            </a:lvl5pPr>
            <a:lvl6pPr marL="8629454" indent="0">
              <a:buNone/>
              <a:defRPr sz="5400">
                <a:solidFill>
                  <a:schemeClr val="tx1">
                    <a:tint val="75000"/>
                  </a:schemeClr>
                </a:solidFill>
              </a:defRPr>
            </a:lvl6pPr>
            <a:lvl7pPr marL="10355343" indent="0">
              <a:buNone/>
              <a:defRPr sz="5400">
                <a:solidFill>
                  <a:schemeClr val="tx1">
                    <a:tint val="75000"/>
                  </a:schemeClr>
                </a:solidFill>
              </a:defRPr>
            </a:lvl7pPr>
            <a:lvl8pPr marL="12081236" indent="0">
              <a:buNone/>
              <a:defRPr sz="5400">
                <a:solidFill>
                  <a:schemeClr val="tx1">
                    <a:tint val="75000"/>
                  </a:schemeClr>
                </a:solidFill>
              </a:defRPr>
            </a:lvl8pPr>
            <a:lvl9pPr marL="13807125" indent="0">
              <a:buNone/>
              <a:defRPr sz="5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8F116-2873-4A69-AEF6-4A49FAA74C53}" type="datetimeFigureOut">
              <a:rPr lang="ja-JP" altLang="en-US"/>
              <a:pPr>
                <a:defRPr/>
              </a:pPr>
              <a:t>2025/4/1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32D03-9099-4AA5-987D-D3034128972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55745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982808" y="11535273"/>
            <a:ext cx="8626813" cy="32623185"/>
          </a:xfrm>
        </p:spPr>
        <p:txBody>
          <a:bodyPr/>
          <a:lstStyle>
            <a:lvl1pPr>
              <a:defRPr sz="10500"/>
            </a:lvl1pPr>
            <a:lvl2pPr>
              <a:defRPr sz="9000"/>
            </a:lvl2pPr>
            <a:lvl3pPr>
              <a:defRPr sz="7600"/>
            </a:lvl3pPr>
            <a:lvl4pPr>
              <a:defRPr sz="6800"/>
            </a:lvl4pPr>
            <a:lvl5pPr>
              <a:defRPr sz="6800"/>
            </a:lvl5pPr>
            <a:lvl6pPr>
              <a:defRPr sz="6800"/>
            </a:lvl6pPr>
            <a:lvl7pPr>
              <a:defRPr sz="6800"/>
            </a:lvl7pPr>
            <a:lvl8pPr>
              <a:defRPr sz="6800"/>
            </a:lvl8pPr>
            <a:lvl9pPr>
              <a:defRPr sz="6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10046421" y="11535273"/>
            <a:ext cx="8626813" cy="32623185"/>
          </a:xfrm>
        </p:spPr>
        <p:txBody>
          <a:bodyPr/>
          <a:lstStyle>
            <a:lvl1pPr>
              <a:defRPr sz="10500"/>
            </a:lvl1pPr>
            <a:lvl2pPr>
              <a:defRPr sz="9000"/>
            </a:lvl2pPr>
            <a:lvl3pPr>
              <a:defRPr sz="7600"/>
            </a:lvl3pPr>
            <a:lvl4pPr>
              <a:defRPr sz="6800"/>
            </a:lvl4pPr>
            <a:lvl5pPr>
              <a:defRPr sz="6800"/>
            </a:lvl5pPr>
            <a:lvl6pPr>
              <a:defRPr sz="6800"/>
            </a:lvl6pPr>
            <a:lvl7pPr>
              <a:defRPr sz="6800"/>
            </a:lvl7pPr>
            <a:lvl8pPr>
              <a:defRPr sz="6800"/>
            </a:lvl8pPr>
            <a:lvl9pPr>
              <a:defRPr sz="6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37068A-A7D5-4686-A605-07FBDAABA0A3}" type="datetimeFigureOut">
              <a:rPr lang="ja-JP" altLang="en-US"/>
              <a:pPr>
                <a:defRPr/>
              </a:pPr>
              <a:t>2025/4/1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2C1C2-D6F8-4AE2-94EC-E1E416BD047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0977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10402" y="1484824"/>
            <a:ext cx="23587234" cy="6179608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310406" y="8299561"/>
            <a:ext cx="11579767" cy="3458863"/>
          </a:xfrm>
        </p:spPr>
        <p:txBody>
          <a:bodyPr anchor="b"/>
          <a:lstStyle>
            <a:lvl1pPr marL="0" indent="0">
              <a:buNone/>
              <a:defRPr sz="9000" b="1"/>
            </a:lvl1pPr>
            <a:lvl2pPr marL="1725890" indent="0">
              <a:buNone/>
              <a:defRPr sz="7600" b="1"/>
            </a:lvl2pPr>
            <a:lvl3pPr marL="3451782" indent="0">
              <a:buNone/>
              <a:defRPr sz="6800" b="1"/>
            </a:lvl3pPr>
            <a:lvl4pPr marL="5177672" indent="0">
              <a:buNone/>
              <a:defRPr sz="5900" b="1"/>
            </a:lvl4pPr>
            <a:lvl5pPr marL="6903561" indent="0">
              <a:buNone/>
              <a:defRPr sz="5900" b="1"/>
            </a:lvl5pPr>
            <a:lvl6pPr marL="8629454" indent="0">
              <a:buNone/>
              <a:defRPr sz="5900" b="1"/>
            </a:lvl6pPr>
            <a:lvl7pPr marL="10355343" indent="0">
              <a:buNone/>
              <a:defRPr sz="5900" b="1"/>
            </a:lvl7pPr>
            <a:lvl8pPr marL="12081236" indent="0">
              <a:buNone/>
              <a:defRPr sz="5900" b="1"/>
            </a:lvl8pPr>
            <a:lvl9pPr marL="13807125" indent="0">
              <a:buNone/>
              <a:defRPr sz="59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1310406" y="11758419"/>
            <a:ext cx="11579767" cy="21362567"/>
          </a:xfrm>
        </p:spPr>
        <p:txBody>
          <a:bodyPr/>
          <a:lstStyle>
            <a:lvl1pPr>
              <a:defRPr sz="9000"/>
            </a:lvl1pPr>
            <a:lvl2pPr>
              <a:defRPr sz="7600"/>
            </a:lvl2pPr>
            <a:lvl3pPr>
              <a:defRPr sz="6800"/>
            </a:lvl3pPr>
            <a:lvl4pPr>
              <a:defRPr sz="5900"/>
            </a:lvl4pPr>
            <a:lvl5pPr>
              <a:defRPr sz="5900"/>
            </a:lvl5pPr>
            <a:lvl6pPr>
              <a:defRPr sz="5900"/>
            </a:lvl6pPr>
            <a:lvl7pPr>
              <a:defRPr sz="5900"/>
            </a:lvl7pPr>
            <a:lvl8pPr>
              <a:defRPr sz="5900"/>
            </a:lvl8pPr>
            <a:lvl9pPr>
              <a:defRPr sz="5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13313328" y="8299561"/>
            <a:ext cx="11584315" cy="3458863"/>
          </a:xfrm>
        </p:spPr>
        <p:txBody>
          <a:bodyPr anchor="b"/>
          <a:lstStyle>
            <a:lvl1pPr marL="0" indent="0">
              <a:buNone/>
              <a:defRPr sz="9000" b="1"/>
            </a:lvl1pPr>
            <a:lvl2pPr marL="1725890" indent="0">
              <a:buNone/>
              <a:defRPr sz="7600" b="1"/>
            </a:lvl2pPr>
            <a:lvl3pPr marL="3451782" indent="0">
              <a:buNone/>
              <a:defRPr sz="6800" b="1"/>
            </a:lvl3pPr>
            <a:lvl4pPr marL="5177672" indent="0">
              <a:buNone/>
              <a:defRPr sz="5900" b="1"/>
            </a:lvl4pPr>
            <a:lvl5pPr marL="6903561" indent="0">
              <a:buNone/>
              <a:defRPr sz="5900" b="1"/>
            </a:lvl5pPr>
            <a:lvl6pPr marL="8629454" indent="0">
              <a:buNone/>
              <a:defRPr sz="5900" b="1"/>
            </a:lvl6pPr>
            <a:lvl7pPr marL="10355343" indent="0">
              <a:buNone/>
              <a:defRPr sz="5900" b="1"/>
            </a:lvl7pPr>
            <a:lvl8pPr marL="12081236" indent="0">
              <a:buNone/>
              <a:defRPr sz="5900" b="1"/>
            </a:lvl8pPr>
            <a:lvl9pPr marL="13807125" indent="0">
              <a:buNone/>
              <a:defRPr sz="59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13313328" y="11758419"/>
            <a:ext cx="11584315" cy="21362567"/>
          </a:xfrm>
        </p:spPr>
        <p:txBody>
          <a:bodyPr/>
          <a:lstStyle>
            <a:lvl1pPr>
              <a:defRPr sz="9000"/>
            </a:lvl1pPr>
            <a:lvl2pPr>
              <a:defRPr sz="7600"/>
            </a:lvl2pPr>
            <a:lvl3pPr>
              <a:defRPr sz="6800"/>
            </a:lvl3pPr>
            <a:lvl4pPr>
              <a:defRPr sz="5900"/>
            </a:lvl4pPr>
            <a:lvl5pPr>
              <a:defRPr sz="5900"/>
            </a:lvl5pPr>
            <a:lvl6pPr>
              <a:defRPr sz="5900"/>
            </a:lvl6pPr>
            <a:lvl7pPr>
              <a:defRPr sz="5900"/>
            </a:lvl7pPr>
            <a:lvl8pPr>
              <a:defRPr sz="5900"/>
            </a:lvl8pPr>
            <a:lvl9pPr>
              <a:defRPr sz="5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AC690-96D7-4496-82FF-8B4698C00A06}" type="datetimeFigureOut">
              <a:rPr lang="ja-JP" altLang="en-US"/>
              <a:pPr>
                <a:defRPr/>
              </a:pPr>
              <a:t>2025/4/1</a:t>
            </a:fld>
            <a:endParaRPr lang="ja-JP" altLang="en-US"/>
          </a:p>
        </p:txBody>
      </p:sp>
      <p:sp>
        <p:nvSpPr>
          <p:cNvPr id="8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188C4-823F-41D7-B737-5D3E9CB0BD1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67254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5030D-1C3A-477C-8360-C8F640E31A0B}" type="datetimeFigureOut">
              <a:rPr lang="ja-JP" altLang="en-US"/>
              <a:pPr>
                <a:defRPr/>
              </a:pPr>
              <a:t>2025/4/1</a:t>
            </a:fld>
            <a:endParaRPr lang="ja-JP" altLang="en-US"/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20E5D3-7F2B-4C52-9581-EC527C99A9E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01513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8B7005-D491-4085-919F-E32D290F5DD3}" type="datetimeFigureOut">
              <a:rPr lang="ja-JP" altLang="en-US"/>
              <a:pPr>
                <a:defRPr/>
              </a:pPr>
              <a:t>2025/4/1</a:t>
            </a:fld>
            <a:endParaRPr lang="ja-JP" altLang="en-US"/>
          </a:p>
        </p:txBody>
      </p:sp>
      <p:sp>
        <p:nvSpPr>
          <p:cNvPr id="3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8B5D9-0740-4157-9BE2-0BFFEB03DE2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018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10409" y="1476244"/>
            <a:ext cx="8622265" cy="6282602"/>
          </a:xfrm>
        </p:spPr>
        <p:txBody>
          <a:bodyPr anchor="b"/>
          <a:lstStyle>
            <a:lvl1pPr algn="l">
              <a:defRPr sz="76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246619" y="1476242"/>
            <a:ext cx="14651023" cy="31644750"/>
          </a:xfrm>
        </p:spPr>
        <p:txBody>
          <a:bodyPr/>
          <a:lstStyle>
            <a:lvl1pPr>
              <a:defRPr sz="12100"/>
            </a:lvl1pPr>
            <a:lvl2pPr>
              <a:defRPr sz="10500"/>
            </a:lvl2pPr>
            <a:lvl3pPr>
              <a:defRPr sz="9000"/>
            </a:lvl3pPr>
            <a:lvl4pPr>
              <a:defRPr sz="7600"/>
            </a:lvl4pPr>
            <a:lvl5pPr>
              <a:defRPr sz="7600"/>
            </a:lvl5pPr>
            <a:lvl6pPr>
              <a:defRPr sz="7600"/>
            </a:lvl6pPr>
            <a:lvl7pPr>
              <a:defRPr sz="7600"/>
            </a:lvl7pPr>
            <a:lvl8pPr>
              <a:defRPr sz="7600"/>
            </a:lvl8pPr>
            <a:lvl9pPr>
              <a:defRPr sz="7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310409" y="7758845"/>
            <a:ext cx="8622265" cy="25362145"/>
          </a:xfrm>
        </p:spPr>
        <p:txBody>
          <a:bodyPr/>
          <a:lstStyle>
            <a:lvl1pPr marL="0" indent="0">
              <a:buNone/>
              <a:defRPr sz="5400"/>
            </a:lvl1pPr>
            <a:lvl2pPr marL="1725890" indent="0">
              <a:buNone/>
              <a:defRPr sz="4500"/>
            </a:lvl2pPr>
            <a:lvl3pPr marL="3451782" indent="0">
              <a:buNone/>
              <a:defRPr sz="3700"/>
            </a:lvl3pPr>
            <a:lvl4pPr marL="5177672" indent="0">
              <a:buNone/>
              <a:defRPr sz="3400"/>
            </a:lvl4pPr>
            <a:lvl5pPr marL="6903561" indent="0">
              <a:buNone/>
              <a:defRPr sz="3400"/>
            </a:lvl5pPr>
            <a:lvl6pPr marL="8629454" indent="0">
              <a:buNone/>
              <a:defRPr sz="3400"/>
            </a:lvl6pPr>
            <a:lvl7pPr marL="10355343" indent="0">
              <a:buNone/>
              <a:defRPr sz="3400"/>
            </a:lvl7pPr>
            <a:lvl8pPr marL="12081236" indent="0">
              <a:buNone/>
              <a:defRPr sz="3400"/>
            </a:lvl8pPr>
            <a:lvl9pPr marL="13807125" indent="0">
              <a:buNone/>
              <a:defRPr sz="3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1B2629-34E5-4214-AF2F-0AB199D5BCC1}" type="datetimeFigureOut">
              <a:rPr lang="ja-JP" altLang="en-US"/>
              <a:pPr>
                <a:defRPr/>
              </a:pPr>
              <a:t>2025/4/1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2EF07-55C1-451C-9D98-90D593B63D9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4162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136958" y="25954358"/>
            <a:ext cx="15724823" cy="3064062"/>
          </a:xfrm>
        </p:spPr>
        <p:txBody>
          <a:bodyPr anchor="b"/>
          <a:lstStyle>
            <a:lvl1pPr algn="l">
              <a:defRPr sz="76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36958" y="3312955"/>
            <a:ext cx="15724823" cy="22246590"/>
          </a:xfrm>
        </p:spPr>
        <p:txBody>
          <a:bodyPr rtlCol="0">
            <a:normAutofit/>
          </a:bodyPr>
          <a:lstStyle>
            <a:lvl1pPr marL="0" indent="0">
              <a:buNone/>
              <a:defRPr sz="12100"/>
            </a:lvl1pPr>
            <a:lvl2pPr marL="1725890" indent="0">
              <a:buNone/>
              <a:defRPr sz="10500"/>
            </a:lvl2pPr>
            <a:lvl3pPr marL="3451782" indent="0">
              <a:buNone/>
              <a:defRPr sz="9000"/>
            </a:lvl3pPr>
            <a:lvl4pPr marL="5177672" indent="0">
              <a:buNone/>
              <a:defRPr sz="7600"/>
            </a:lvl4pPr>
            <a:lvl5pPr marL="6903561" indent="0">
              <a:buNone/>
              <a:defRPr sz="7600"/>
            </a:lvl5pPr>
            <a:lvl6pPr marL="8629454" indent="0">
              <a:buNone/>
              <a:defRPr sz="7600"/>
            </a:lvl6pPr>
            <a:lvl7pPr marL="10355343" indent="0">
              <a:buNone/>
              <a:defRPr sz="7600"/>
            </a:lvl7pPr>
            <a:lvl8pPr marL="12081236" indent="0">
              <a:buNone/>
              <a:defRPr sz="7600"/>
            </a:lvl8pPr>
            <a:lvl9pPr marL="13807125" indent="0">
              <a:buNone/>
              <a:defRPr sz="76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5136958" y="29018420"/>
            <a:ext cx="15724823" cy="4351468"/>
          </a:xfrm>
        </p:spPr>
        <p:txBody>
          <a:bodyPr/>
          <a:lstStyle>
            <a:lvl1pPr marL="0" indent="0">
              <a:buNone/>
              <a:defRPr sz="5400"/>
            </a:lvl1pPr>
            <a:lvl2pPr marL="1725890" indent="0">
              <a:buNone/>
              <a:defRPr sz="4500"/>
            </a:lvl2pPr>
            <a:lvl3pPr marL="3451782" indent="0">
              <a:buNone/>
              <a:defRPr sz="3700"/>
            </a:lvl3pPr>
            <a:lvl4pPr marL="5177672" indent="0">
              <a:buNone/>
              <a:defRPr sz="3400"/>
            </a:lvl4pPr>
            <a:lvl5pPr marL="6903561" indent="0">
              <a:buNone/>
              <a:defRPr sz="3400"/>
            </a:lvl5pPr>
            <a:lvl6pPr marL="8629454" indent="0">
              <a:buNone/>
              <a:defRPr sz="3400"/>
            </a:lvl6pPr>
            <a:lvl7pPr marL="10355343" indent="0">
              <a:buNone/>
              <a:defRPr sz="3400"/>
            </a:lvl7pPr>
            <a:lvl8pPr marL="12081236" indent="0">
              <a:buNone/>
              <a:defRPr sz="3400"/>
            </a:lvl8pPr>
            <a:lvl9pPr marL="13807125" indent="0">
              <a:buNone/>
              <a:defRPr sz="3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68221-30C0-4880-9117-B2A663AA852F}" type="datetimeFigureOut">
              <a:rPr lang="ja-JP" altLang="en-US"/>
              <a:pPr>
                <a:defRPr/>
              </a:pPr>
              <a:t>2025/4/1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552A0-FCD6-4724-BC5A-9AE52126089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64668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1308100" y="1485900"/>
            <a:ext cx="23591838" cy="617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45177" tIns="172590" rIns="345177" bIns="1725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</a:p>
        </p:txBody>
      </p:sp>
      <p:sp>
        <p:nvSpPr>
          <p:cNvPr id="1027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1308100" y="8653463"/>
            <a:ext cx="23591838" cy="2446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45177" tIns="172590" rIns="345177" bIns="1725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1308100" y="34364613"/>
            <a:ext cx="6119813" cy="1973262"/>
          </a:xfrm>
          <a:prstGeom prst="rect">
            <a:avLst/>
          </a:prstGeom>
        </p:spPr>
        <p:txBody>
          <a:bodyPr vert="horz" wrap="square" lIns="345177" tIns="172590" rIns="345177" bIns="17259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4500">
                <a:solidFill>
                  <a:srgbClr val="898989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fld id="{3DF0E91E-0D17-43DD-A0E8-BD4C5BA4BA10}" type="datetimeFigureOut">
              <a:rPr lang="ja-JP" altLang="en-US"/>
              <a:pPr>
                <a:defRPr/>
              </a:pPr>
              <a:t>2025/4/1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8951913" y="34364613"/>
            <a:ext cx="8304212" cy="1973262"/>
          </a:xfrm>
          <a:prstGeom prst="rect">
            <a:avLst/>
          </a:prstGeom>
        </p:spPr>
        <p:txBody>
          <a:bodyPr vert="horz" wrap="square" lIns="345177" tIns="172590" rIns="345177" bIns="17259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4500">
                <a:solidFill>
                  <a:srgbClr val="898989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8780125" y="34364613"/>
            <a:ext cx="6119813" cy="1973262"/>
          </a:xfrm>
          <a:prstGeom prst="rect">
            <a:avLst/>
          </a:prstGeom>
        </p:spPr>
        <p:txBody>
          <a:bodyPr vert="horz" wrap="square" lIns="345177" tIns="172590" rIns="345177" bIns="17259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4500">
                <a:solidFill>
                  <a:srgbClr val="898989"/>
                </a:solidFill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CA61F8C3-EA2E-42CB-AF6B-59CAF58BB9F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3448050" rtl="0" eaLnBrk="0" fontAlgn="base" hangingPunct="0">
        <a:spcBef>
          <a:spcPct val="0"/>
        </a:spcBef>
        <a:spcAft>
          <a:spcPct val="0"/>
        </a:spcAft>
        <a:defRPr kumimoji="1" sz="167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3448050" rtl="0" eaLnBrk="0" fontAlgn="base" hangingPunct="0">
        <a:spcBef>
          <a:spcPct val="0"/>
        </a:spcBef>
        <a:spcAft>
          <a:spcPct val="0"/>
        </a:spcAft>
        <a:defRPr kumimoji="1" sz="16700">
          <a:solidFill>
            <a:schemeClr val="tx1"/>
          </a:solidFill>
          <a:latin typeface="Calibri" pitchFamily="34" charset="0"/>
          <a:ea typeface="ＭＳ Ｐゴシック" pitchFamily="50" charset="-128"/>
        </a:defRPr>
      </a:lvl2pPr>
      <a:lvl3pPr algn="ctr" defTabSz="3448050" rtl="0" eaLnBrk="0" fontAlgn="base" hangingPunct="0">
        <a:spcBef>
          <a:spcPct val="0"/>
        </a:spcBef>
        <a:spcAft>
          <a:spcPct val="0"/>
        </a:spcAft>
        <a:defRPr kumimoji="1" sz="16700">
          <a:solidFill>
            <a:schemeClr val="tx1"/>
          </a:solidFill>
          <a:latin typeface="Calibri" pitchFamily="34" charset="0"/>
          <a:ea typeface="ＭＳ Ｐゴシック" pitchFamily="50" charset="-128"/>
        </a:defRPr>
      </a:lvl3pPr>
      <a:lvl4pPr algn="ctr" defTabSz="3448050" rtl="0" eaLnBrk="0" fontAlgn="base" hangingPunct="0">
        <a:spcBef>
          <a:spcPct val="0"/>
        </a:spcBef>
        <a:spcAft>
          <a:spcPct val="0"/>
        </a:spcAft>
        <a:defRPr kumimoji="1" sz="16700">
          <a:solidFill>
            <a:schemeClr val="tx1"/>
          </a:solidFill>
          <a:latin typeface="Calibri" pitchFamily="34" charset="0"/>
          <a:ea typeface="ＭＳ Ｐゴシック" pitchFamily="50" charset="-128"/>
        </a:defRPr>
      </a:lvl4pPr>
      <a:lvl5pPr algn="ctr" defTabSz="3448050" rtl="0" eaLnBrk="0" fontAlgn="base" hangingPunct="0">
        <a:spcBef>
          <a:spcPct val="0"/>
        </a:spcBef>
        <a:spcAft>
          <a:spcPct val="0"/>
        </a:spcAft>
        <a:defRPr kumimoji="1" sz="16700">
          <a:solidFill>
            <a:schemeClr val="tx1"/>
          </a:solidFill>
          <a:latin typeface="Calibri" pitchFamily="34" charset="0"/>
          <a:ea typeface="ＭＳ Ｐゴシック" pitchFamily="50" charset="-128"/>
        </a:defRPr>
      </a:lvl5pPr>
      <a:lvl6pPr marL="1291544" algn="ctr" defTabSz="3448604" rtl="0" fontAlgn="base">
        <a:spcBef>
          <a:spcPct val="0"/>
        </a:spcBef>
        <a:spcAft>
          <a:spcPct val="0"/>
        </a:spcAft>
        <a:defRPr kumimoji="1" sz="167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2583089" algn="ctr" defTabSz="3448604" rtl="0" fontAlgn="base">
        <a:spcBef>
          <a:spcPct val="0"/>
        </a:spcBef>
        <a:spcAft>
          <a:spcPct val="0"/>
        </a:spcAft>
        <a:defRPr kumimoji="1" sz="167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3874633" algn="ctr" defTabSz="3448604" rtl="0" fontAlgn="base">
        <a:spcBef>
          <a:spcPct val="0"/>
        </a:spcBef>
        <a:spcAft>
          <a:spcPct val="0"/>
        </a:spcAft>
        <a:defRPr kumimoji="1" sz="167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5166177" algn="ctr" defTabSz="3448604" rtl="0" fontAlgn="base">
        <a:spcBef>
          <a:spcPct val="0"/>
        </a:spcBef>
        <a:spcAft>
          <a:spcPct val="0"/>
        </a:spcAft>
        <a:defRPr kumimoji="1" sz="167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1290638" indent="-1290638" algn="l" defTabSz="344805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12100" kern="1200">
          <a:solidFill>
            <a:schemeClr val="tx1"/>
          </a:solidFill>
          <a:latin typeface="+mn-lt"/>
          <a:ea typeface="+mn-ea"/>
          <a:cs typeface="+mn-cs"/>
        </a:defRPr>
      </a:lvl1pPr>
      <a:lvl2pPr marL="2801938" indent="-1074738" algn="l" defTabSz="344805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10500" kern="1200">
          <a:solidFill>
            <a:schemeClr val="tx1"/>
          </a:solidFill>
          <a:latin typeface="+mn-lt"/>
          <a:ea typeface="+mn-ea"/>
          <a:cs typeface="+mn-cs"/>
        </a:defRPr>
      </a:lvl2pPr>
      <a:lvl3pPr marL="4313238" indent="-860425" algn="l" defTabSz="344805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9000" kern="1200">
          <a:solidFill>
            <a:schemeClr val="tx1"/>
          </a:solidFill>
          <a:latin typeface="+mn-lt"/>
          <a:ea typeface="+mn-ea"/>
          <a:cs typeface="+mn-cs"/>
        </a:defRPr>
      </a:lvl3pPr>
      <a:lvl4pPr marL="6035675" indent="-860425" algn="l" defTabSz="344805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7600" kern="1200">
          <a:solidFill>
            <a:schemeClr val="tx1"/>
          </a:solidFill>
          <a:latin typeface="+mn-lt"/>
          <a:ea typeface="+mn-ea"/>
          <a:cs typeface="+mn-cs"/>
        </a:defRPr>
      </a:lvl4pPr>
      <a:lvl5pPr marL="7761288" indent="-860425" algn="l" defTabSz="344805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7600" kern="1200">
          <a:solidFill>
            <a:schemeClr val="tx1"/>
          </a:solidFill>
          <a:latin typeface="+mn-lt"/>
          <a:ea typeface="+mn-ea"/>
          <a:cs typeface="+mn-cs"/>
        </a:defRPr>
      </a:lvl5pPr>
      <a:lvl6pPr marL="9492398" indent="-862945" algn="l" defTabSz="3451782" rtl="0" eaLnBrk="1" latinLnBrk="0" hangingPunct="1">
        <a:spcBef>
          <a:spcPct val="20000"/>
        </a:spcBef>
        <a:buFont typeface="Arial" pitchFamily="34" charset="0"/>
        <a:buChar char="•"/>
        <a:defRPr kumimoji="1" sz="7600" kern="1200">
          <a:solidFill>
            <a:schemeClr val="tx1"/>
          </a:solidFill>
          <a:latin typeface="+mn-lt"/>
          <a:ea typeface="+mn-ea"/>
          <a:cs typeface="+mn-cs"/>
        </a:defRPr>
      </a:lvl6pPr>
      <a:lvl7pPr marL="11218288" indent="-862945" algn="l" defTabSz="3451782" rtl="0" eaLnBrk="1" latinLnBrk="0" hangingPunct="1">
        <a:spcBef>
          <a:spcPct val="20000"/>
        </a:spcBef>
        <a:buFont typeface="Arial" pitchFamily="34" charset="0"/>
        <a:buChar char="•"/>
        <a:defRPr kumimoji="1" sz="7600" kern="1200">
          <a:solidFill>
            <a:schemeClr val="tx1"/>
          </a:solidFill>
          <a:latin typeface="+mn-lt"/>
          <a:ea typeface="+mn-ea"/>
          <a:cs typeface="+mn-cs"/>
        </a:defRPr>
      </a:lvl7pPr>
      <a:lvl8pPr marL="12944181" indent="-862945" algn="l" defTabSz="3451782" rtl="0" eaLnBrk="1" latinLnBrk="0" hangingPunct="1">
        <a:spcBef>
          <a:spcPct val="20000"/>
        </a:spcBef>
        <a:buFont typeface="Arial" pitchFamily="34" charset="0"/>
        <a:buChar char="•"/>
        <a:defRPr kumimoji="1" sz="7600" kern="1200">
          <a:solidFill>
            <a:schemeClr val="tx1"/>
          </a:solidFill>
          <a:latin typeface="+mn-lt"/>
          <a:ea typeface="+mn-ea"/>
          <a:cs typeface="+mn-cs"/>
        </a:defRPr>
      </a:lvl8pPr>
      <a:lvl9pPr marL="14670070" indent="-862945" algn="l" defTabSz="3451782" rtl="0" eaLnBrk="1" latinLnBrk="0" hangingPunct="1">
        <a:spcBef>
          <a:spcPct val="20000"/>
        </a:spcBef>
        <a:buFont typeface="Arial" pitchFamily="34" charset="0"/>
        <a:buChar char="•"/>
        <a:defRPr kumimoji="1" sz="7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3451782" rtl="0" eaLnBrk="1" latinLnBrk="0" hangingPunct="1">
        <a:defRPr kumimoji="1" sz="6800" kern="1200">
          <a:solidFill>
            <a:schemeClr val="tx1"/>
          </a:solidFill>
          <a:latin typeface="+mn-lt"/>
          <a:ea typeface="+mn-ea"/>
          <a:cs typeface="+mn-cs"/>
        </a:defRPr>
      </a:lvl1pPr>
      <a:lvl2pPr marL="1725890" algn="l" defTabSz="3451782" rtl="0" eaLnBrk="1" latinLnBrk="0" hangingPunct="1">
        <a:defRPr kumimoji="1" sz="6800" kern="1200">
          <a:solidFill>
            <a:schemeClr val="tx1"/>
          </a:solidFill>
          <a:latin typeface="+mn-lt"/>
          <a:ea typeface="+mn-ea"/>
          <a:cs typeface="+mn-cs"/>
        </a:defRPr>
      </a:lvl2pPr>
      <a:lvl3pPr marL="3451782" algn="l" defTabSz="3451782" rtl="0" eaLnBrk="1" latinLnBrk="0" hangingPunct="1">
        <a:defRPr kumimoji="1" sz="6800" kern="1200">
          <a:solidFill>
            <a:schemeClr val="tx1"/>
          </a:solidFill>
          <a:latin typeface="+mn-lt"/>
          <a:ea typeface="+mn-ea"/>
          <a:cs typeface="+mn-cs"/>
        </a:defRPr>
      </a:lvl3pPr>
      <a:lvl4pPr marL="5177672" algn="l" defTabSz="3451782" rtl="0" eaLnBrk="1" latinLnBrk="0" hangingPunct="1">
        <a:defRPr kumimoji="1" sz="6800" kern="1200">
          <a:solidFill>
            <a:schemeClr val="tx1"/>
          </a:solidFill>
          <a:latin typeface="+mn-lt"/>
          <a:ea typeface="+mn-ea"/>
          <a:cs typeface="+mn-cs"/>
        </a:defRPr>
      </a:lvl4pPr>
      <a:lvl5pPr marL="6903561" algn="l" defTabSz="3451782" rtl="0" eaLnBrk="1" latinLnBrk="0" hangingPunct="1">
        <a:defRPr kumimoji="1" sz="6800" kern="1200">
          <a:solidFill>
            <a:schemeClr val="tx1"/>
          </a:solidFill>
          <a:latin typeface="+mn-lt"/>
          <a:ea typeface="+mn-ea"/>
          <a:cs typeface="+mn-cs"/>
        </a:defRPr>
      </a:lvl5pPr>
      <a:lvl6pPr marL="8629454" algn="l" defTabSz="3451782" rtl="0" eaLnBrk="1" latinLnBrk="0" hangingPunct="1">
        <a:defRPr kumimoji="1" sz="6800" kern="1200">
          <a:solidFill>
            <a:schemeClr val="tx1"/>
          </a:solidFill>
          <a:latin typeface="+mn-lt"/>
          <a:ea typeface="+mn-ea"/>
          <a:cs typeface="+mn-cs"/>
        </a:defRPr>
      </a:lvl6pPr>
      <a:lvl7pPr marL="10355343" algn="l" defTabSz="3451782" rtl="0" eaLnBrk="1" latinLnBrk="0" hangingPunct="1">
        <a:defRPr kumimoji="1" sz="6800" kern="1200">
          <a:solidFill>
            <a:schemeClr val="tx1"/>
          </a:solidFill>
          <a:latin typeface="+mn-lt"/>
          <a:ea typeface="+mn-ea"/>
          <a:cs typeface="+mn-cs"/>
        </a:defRPr>
      </a:lvl7pPr>
      <a:lvl8pPr marL="12081236" algn="l" defTabSz="3451782" rtl="0" eaLnBrk="1" latinLnBrk="0" hangingPunct="1">
        <a:defRPr kumimoji="1" sz="6800" kern="1200">
          <a:solidFill>
            <a:schemeClr val="tx1"/>
          </a:solidFill>
          <a:latin typeface="+mn-lt"/>
          <a:ea typeface="+mn-ea"/>
          <a:cs typeface="+mn-cs"/>
        </a:defRPr>
      </a:lvl8pPr>
      <a:lvl9pPr marL="13807125" algn="l" defTabSz="3451782" rtl="0" eaLnBrk="1" latinLnBrk="0" hangingPunct="1">
        <a:defRPr kumimoji="1" sz="6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11.JPG"/><Relationship Id="rId18" Type="http://schemas.openxmlformats.org/officeDocument/2006/relationships/image" Target="../media/image16.png"/><Relationship Id="rId3" Type="http://schemas.openxmlformats.org/officeDocument/2006/relationships/image" Target="../media/image1.JPG"/><Relationship Id="rId21" Type="http://schemas.openxmlformats.org/officeDocument/2006/relationships/image" Target="../media/image18.JPG"/><Relationship Id="rId7" Type="http://schemas.openxmlformats.org/officeDocument/2006/relationships/image" Target="../media/image5.JPG"/><Relationship Id="rId12" Type="http://schemas.openxmlformats.org/officeDocument/2006/relationships/image" Target="../media/image10.JPG"/><Relationship Id="rId17" Type="http://schemas.openxmlformats.org/officeDocument/2006/relationships/image" Target="../media/image15.JPG"/><Relationship Id="rId25" Type="http://schemas.openxmlformats.org/officeDocument/2006/relationships/image" Target="../media/image22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JPG"/><Relationship Id="rId20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image" Target="../media/image9.JPG"/><Relationship Id="rId24" Type="http://schemas.openxmlformats.org/officeDocument/2006/relationships/image" Target="../media/image21.JPG"/><Relationship Id="rId5" Type="http://schemas.openxmlformats.org/officeDocument/2006/relationships/image" Target="../media/image3.JPG"/><Relationship Id="rId15" Type="http://schemas.openxmlformats.org/officeDocument/2006/relationships/image" Target="../media/image13.JPG"/><Relationship Id="rId23" Type="http://schemas.openxmlformats.org/officeDocument/2006/relationships/image" Target="../media/image20.JPG"/><Relationship Id="rId10" Type="http://schemas.openxmlformats.org/officeDocument/2006/relationships/image" Target="../media/image8.jpeg"/><Relationship Id="rId19" Type="http://schemas.microsoft.com/office/2007/relationships/hdphoto" Target="../media/hdphoto1.wdp"/><Relationship Id="rId4" Type="http://schemas.openxmlformats.org/officeDocument/2006/relationships/image" Target="../media/image2.JPG"/><Relationship Id="rId9" Type="http://schemas.openxmlformats.org/officeDocument/2006/relationships/image" Target="../media/image7.JPG"/><Relationship Id="rId14" Type="http://schemas.openxmlformats.org/officeDocument/2006/relationships/image" Target="../media/image12.JPG"/><Relationship Id="rId22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テーブル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BDDE972F-CD91-929D-50F7-AAEB2C25A7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483" t="11717" b="8919"/>
          <a:stretch/>
        </p:blipFill>
        <p:spPr>
          <a:xfrm>
            <a:off x="13772205" y="3980855"/>
            <a:ext cx="3967634" cy="2640000"/>
          </a:xfrm>
          <a:prstGeom prst="rect">
            <a:avLst/>
          </a:prstGeom>
        </p:spPr>
      </p:pic>
      <p:pic>
        <p:nvPicPr>
          <p:cNvPr id="59" name="図 58" descr="ホールに集まる人々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6FECC147-82F1-55FE-8B12-4497D25F3EB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1106" b="18568"/>
          <a:stretch/>
        </p:blipFill>
        <p:spPr>
          <a:xfrm>
            <a:off x="71340" y="6703200"/>
            <a:ext cx="13615200" cy="5476376"/>
          </a:xfrm>
          <a:prstGeom prst="rect">
            <a:avLst/>
          </a:prstGeom>
        </p:spPr>
      </p:pic>
      <p:pic>
        <p:nvPicPr>
          <p:cNvPr id="61" name="図 60" descr="人, 屋内, 男, 立つ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3F9EC189-2DAA-1258-7EC5-1B41BCC9DF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28799" y="3985200"/>
            <a:ext cx="3960000" cy="2640000"/>
          </a:xfrm>
          <a:prstGeom prst="rect">
            <a:avLst/>
          </a:prstGeom>
        </p:spPr>
      </p:pic>
      <p:pic>
        <p:nvPicPr>
          <p:cNvPr id="64" name="図 63" descr="人, 男, 立つ, 女性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0CB1228E-F5F2-7033-9BFC-FE1106E39D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82399" y="6703200"/>
            <a:ext cx="3960000" cy="2640000"/>
          </a:xfrm>
          <a:prstGeom prst="rect">
            <a:avLst/>
          </a:prstGeom>
        </p:spPr>
      </p:pic>
      <p:pic>
        <p:nvPicPr>
          <p:cNvPr id="68" name="図 67" descr="スーツを着た男性たち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6A28E293-BCA5-C4B7-9EDD-B368173DC0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82400" y="3985200"/>
            <a:ext cx="3960000" cy="2640000"/>
          </a:xfrm>
          <a:prstGeom prst="rect">
            <a:avLst/>
          </a:prstGeom>
        </p:spPr>
      </p:pic>
      <p:pic>
        <p:nvPicPr>
          <p:cNvPr id="70" name="図 69" descr="部屋に集まっている人たち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819EC2B7-D1AA-B6DA-E6A0-1F4DF4910B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80800" y="6703200"/>
            <a:ext cx="8208000" cy="5472000"/>
          </a:xfrm>
          <a:prstGeom prst="rect">
            <a:avLst/>
          </a:prstGeom>
        </p:spPr>
      </p:pic>
      <p:pic>
        <p:nvPicPr>
          <p:cNvPr id="72" name="図 71" descr="テーブルで食事をしている人達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514E6426-9E99-28FA-2480-791B9407FC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081673" y="9533777"/>
            <a:ext cx="3960000" cy="2640000"/>
          </a:xfrm>
          <a:prstGeom prst="rect">
            <a:avLst/>
          </a:prstGeom>
        </p:spPr>
      </p:pic>
      <p:sp>
        <p:nvSpPr>
          <p:cNvPr id="3074" name="テキスト ボックス 3"/>
          <p:cNvSpPr txBox="1">
            <a:spLocks noChangeArrowheads="1"/>
          </p:cNvSpPr>
          <p:nvPr/>
        </p:nvSpPr>
        <p:spPr bwMode="auto">
          <a:xfrm>
            <a:off x="8777288" y="677863"/>
            <a:ext cx="17808575" cy="228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58309" tIns="129154" rIns="258309" bIns="12915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1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10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9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ts val="7913"/>
              </a:lnSpc>
              <a:spcBef>
                <a:spcPct val="0"/>
              </a:spcBef>
              <a:buFontTx/>
              <a:buNone/>
            </a:pPr>
            <a:r>
              <a:rPr lang="en-US" altLang="ja-JP" sz="7000" b="1" dirty="0">
                <a:latin typeface="Arial" panose="020B0604020202020204" pitchFamily="34" charset="0"/>
                <a:cs typeface="Arial" panose="020B0604020202020204" pitchFamily="34" charset="0"/>
              </a:rPr>
              <a:t>Workshop on Reactive Metal Processing</a:t>
            </a:r>
          </a:p>
          <a:p>
            <a:pPr eaLnBrk="1" hangingPunct="1">
              <a:lnSpc>
                <a:spcPts val="7913"/>
              </a:lnSpc>
              <a:spcBef>
                <a:spcPct val="0"/>
              </a:spcBef>
              <a:buFontTx/>
              <a:buNone/>
            </a:pPr>
            <a:r>
              <a:rPr lang="en-US" altLang="ja-JP" sz="7000" b="1" dirty="0">
                <a:latin typeface="Arial" panose="020B0604020202020204" pitchFamily="34" charset="0"/>
                <a:cs typeface="Arial" panose="020B0604020202020204" pitchFamily="34" charset="0"/>
              </a:rPr>
              <a:t>(Reactive Metal Workshop)</a:t>
            </a:r>
          </a:p>
        </p:txBody>
      </p:sp>
      <p:sp>
        <p:nvSpPr>
          <p:cNvPr id="3075" name="正方形/長方形 5"/>
          <p:cNvSpPr>
            <a:spLocks noChangeArrowheads="1"/>
          </p:cNvSpPr>
          <p:nvPr/>
        </p:nvSpPr>
        <p:spPr bwMode="auto">
          <a:xfrm>
            <a:off x="-373063" y="-39688"/>
            <a:ext cx="10171113" cy="443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58309" tIns="129154" rIns="258309" bIns="12915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1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10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9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7100" b="1">
                <a:latin typeface="Arial" panose="020B0604020202020204" pitchFamily="34" charset="0"/>
                <a:cs typeface="Arial" panose="020B0604020202020204" pitchFamily="34" charset="0"/>
              </a:rPr>
              <a:t>RMW</a:t>
            </a:r>
            <a:r>
              <a:rPr lang="en-US" altLang="ja-JP" sz="271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076" name="正方形/長方形 12"/>
          <p:cNvSpPr>
            <a:spLocks noChangeArrowheads="1"/>
          </p:cNvSpPr>
          <p:nvPr/>
        </p:nvSpPr>
        <p:spPr bwMode="auto">
          <a:xfrm>
            <a:off x="8770938" y="2767013"/>
            <a:ext cx="15565437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8309" tIns="129154" rIns="258309" bIns="12915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1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10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9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4500" dirty="0">
                <a:latin typeface="Arial" panose="020B0604020202020204" pitchFamily="34" charset="0"/>
                <a:cs typeface="Arial" panose="020B0604020202020204" pitchFamily="34" charset="0"/>
              </a:rPr>
              <a:t>http://www.okabe.iis.u-tokyo.ac.jp/core-to-core/rmw/</a:t>
            </a:r>
            <a:endParaRPr lang="ja-JP" alt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直線コネクタ 3"/>
          <p:cNvCxnSpPr/>
          <p:nvPr/>
        </p:nvCxnSpPr>
        <p:spPr>
          <a:xfrm>
            <a:off x="131763" y="625475"/>
            <a:ext cx="25946100" cy="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78" name="グループ化 2076"/>
          <p:cNvGrpSpPr>
            <a:grpSpLocks/>
          </p:cNvGrpSpPr>
          <p:nvPr/>
        </p:nvGrpSpPr>
        <p:grpSpPr bwMode="auto">
          <a:xfrm>
            <a:off x="358603" y="29988097"/>
            <a:ext cx="12542013" cy="6993445"/>
            <a:chOff x="1809606" y="32342000"/>
            <a:chExt cx="12541334" cy="6990112"/>
          </a:xfrm>
        </p:grpSpPr>
        <p:sp>
          <p:nvSpPr>
            <p:cNvPr id="3127" name="テキスト ボックス 5"/>
            <p:cNvSpPr txBox="1">
              <a:spLocks noChangeArrowheads="1"/>
            </p:cNvSpPr>
            <p:nvPr/>
          </p:nvSpPr>
          <p:spPr bwMode="auto">
            <a:xfrm>
              <a:off x="1809606" y="32342000"/>
              <a:ext cx="2002729" cy="699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258309" tIns="129154" rIns="258309" bIns="129154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121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105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9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RMW</a:t>
              </a:r>
              <a:r>
                <a:rPr lang="ja-JP" alt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altLang="ja-JP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  <a:p>
              <a:pPr algn="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RMW  2</a:t>
              </a:r>
            </a:p>
            <a:p>
              <a:pPr algn="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RMW  3</a:t>
              </a:r>
            </a:p>
            <a:p>
              <a:pPr algn="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RMW  4</a:t>
              </a:r>
            </a:p>
            <a:p>
              <a:pPr algn="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RMW  5</a:t>
              </a:r>
            </a:p>
            <a:p>
              <a:pPr algn="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RMW  6</a:t>
              </a:r>
            </a:p>
            <a:p>
              <a:pPr algn="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RMW  7</a:t>
              </a:r>
            </a:p>
            <a:p>
              <a:pPr algn="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RMW  8</a:t>
              </a:r>
            </a:p>
            <a:p>
              <a:pPr algn="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RMW  9</a:t>
              </a:r>
            </a:p>
            <a:p>
              <a:pPr algn="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RMW10</a:t>
              </a:r>
            </a:p>
            <a:p>
              <a:pPr algn="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RMW11</a:t>
              </a:r>
            </a:p>
            <a:p>
              <a:pPr algn="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RMW12</a:t>
              </a:r>
            </a:p>
            <a:p>
              <a:pPr algn="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RMW13</a:t>
              </a:r>
            </a:p>
            <a:p>
              <a:pPr algn="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RMW14</a:t>
              </a:r>
            </a:p>
            <a:p>
              <a:pPr algn="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RMW15</a:t>
              </a:r>
            </a:p>
          </p:txBody>
        </p:sp>
        <p:sp>
          <p:nvSpPr>
            <p:cNvPr id="3128" name="テキスト ボックス 21"/>
            <p:cNvSpPr txBox="1">
              <a:spLocks noChangeArrowheads="1"/>
            </p:cNvSpPr>
            <p:nvPr/>
          </p:nvSpPr>
          <p:spPr bwMode="auto">
            <a:xfrm>
              <a:off x="3557532" y="32342002"/>
              <a:ext cx="2796776" cy="699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258309" tIns="129154" rIns="258309" bIns="129154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121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105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9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Mar. 17–19,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Nov. 16–17,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Mar. 2–3,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Mar. 14–15,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Feb. 18–19,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Mar. 4–5,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Mar. 16–17,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Mar. 8–9,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Feb. 21–22,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Mar. 20–21,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Feb. 19–20,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Mar. 3–4,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Mar. 16–17,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Mar. 15–16,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Feb. 28–29,</a:t>
              </a:r>
            </a:p>
          </p:txBody>
        </p:sp>
        <p:sp>
          <p:nvSpPr>
            <p:cNvPr id="3129" name="テキスト ボックス 23"/>
            <p:cNvSpPr txBox="1">
              <a:spLocks noChangeArrowheads="1"/>
            </p:cNvSpPr>
            <p:nvPr/>
          </p:nvSpPr>
          <p:spPr bwMode="auto">
            <a:xfrm>
              <a:off x="5854456" y="32342000"/>
              <a:ext cx="1432091" cy="699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258309" tIns="129154" rIns="258309" bIns="129154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121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105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9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2006</a:t>
              </a:r>
            </a:p>
            <a:p>
              <a:pPr algn="ct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2006</a:t>
              </a:r>
            </a:p>
            <a:p>
              <a:pPr algn="ct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2007</a:t>
              </a:r>
            </a:p>
            <a:p>
              <a:pPr algn="ct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2008</a:t>
              </a:r>
            </a:p>
            <a:p>
              <a:pPr algn="ct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2010</a:t>
              </a:r>
            </a:p>
            <a:p>
              <a:pPr algn="ct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2011</a:t>
              </a:r>
            </a:p>
            <a:p>
              <a:pPr algn="ct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2012</a:t>
              </a:r>
            </a:p>
            <a:p>
              <a:pPr algn="ct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2013</a:t>
              </a:r>
            </a:p>
            <a:p>
              <a:pPr algn="ct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2014</a:t>
              </a:r>
            </a:p>
            <a:p>
              <a:pPr algn="ct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2015</a:t>
              </a:r>
            </a:p>
            <a:p>
              <a:pPr algn="ct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2016</a:t>
              </a:r>
            </a:p>
            <a:p>
              <a:pPr algn="ct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2017</a:t>
              </a:r>
            </a:p>
            <a:p>
              <a:pPr algn="ct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  <a:p>
              <a:pPr algn="ct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2019</a:t>
              </a:r>
            </a:p>
            <a:p>
              <a:pPr algn="ctr"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2020</a:t>
              </a:r>
            </a:p>
          </p:txBody>
        </p:sp>
        <p:sp>
          <p:nvSpPr>
            <p:cNvPr id="3130" name="テキスト ボックス 24"/>
            <p:cNvSpPr txBox="1">
              <a:spLocks noChangeArrowheads="1"/>
            </p:cNvSpPr>
            <p:nvPr/>
          </p:nvSpPr>
          <p:spPr bwMode="auto">
            <a:xfrm>
              <a:off x="7258183" y="32342000"/>
              <a:ext cx="7092757" cy="699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258309" tIns="129154" rIns="258309" bIns="129154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121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105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9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Cambridge, </a:t>
              </a:r>
              <a:r>
                <a:rPr lang="en-US" altLang="ja-JP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MIT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Tokyo, </a:t>
              </a:r>
              <a:r>
                <a:rPr lang="en-US" altLang="ja-JP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IIS, the University of Tokyo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Cambridge, </a:t>
              </a:r>
              <a:r>
                <a:rPr lang="en-US" altLang="ja-JP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MIT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Cambridge, </a:t>
              </a:r>
              <a:r>
                <a:rPr lang="en-US" altLang="ja-JP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MIT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Seattle, </a:t>
              </a:r>
              <a:r>
                <a:rPr lang="en-US" altLang="ja-JP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Red Lion Hotel on 5</a:t>
              </a:r>
              <a:r>
                <a:rPr lang="en-US" altLang="ja-JP" sz="3200" b="1" i="1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altLang="ja-JP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Ave.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Pasadena, </a:t>
              </a:r>
              <a:r>
                <a:rPr lang="en-US" altLang="ja-JP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Caltech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Cambridge, </a:t>
              </a:r>
              <a:r>
                <a:rPr lang="en-US" altLang="ja-JP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MIT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Cambridge, </a:t>
              </a:r>
              <a:r>
                <a:rPr lang="en-US" altLang="ja-JP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MIT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Pasadena, </a:t>
              </a:r>
              <a:r>
                <a:rPr lang="en-US" altLang="ja-JP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Caltech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Cambridge, </a:t>
              </a:r>
              <a:r>
                <a:rPr lang="en-US" altLang="ja-JP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MIT   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Cambridge, </a:t>
              </a:r>
              <a:r>
                <a:rPr lang="en-US" altLang="ja-JP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MIT 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Cambridge, </a:t>
              </a:r>
              <a:r>
                <a:rPr lang="en-US" altLang="ja-JP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MIT 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Cambridge, </a:t>
              </a:r>
              <a:r>
                <a:rPr lang="en-US" altLang="ja-JP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MIT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</a:rPr>
                <a:t>Cambridge, </a:t>
              </a:r>
              <a:r>
                <a:rPr lang="en-US" altLang="ja-JP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MIT</a:t>
              </a:r>
            </a:p>
            <a:p>
              <a:pPr eaLnBrk="1" hangingPunct="1">
                <a:lnSpc>
                  <a:spcPts val="35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ja-JP" sz="3200" dirty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San Diego, </a:t>
              </a:r>
              <a:r>
                <a:rPr lang="en-US" altLang="ja-JP" sz="3200" b="1" i="1" dirty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UC San Diego</a:t>
              </a:r>
            </a:p>
          </p:txBody>
        </p:sp>
      </p:grpSp>
      <p:grpSp>
        <p:nvGrpSpPr>
          <p:cNvPr id="3080" name="グループ化 2075"/>
          <p:cNvGrpSpPr>
            <a:grpSpLocks/>
          </p:cNvGrpSpPr>
          <p:nvPr/>
        </p:nvGrpSpPr>
        <p:grpSpPr bwMode="auto">
          <a:xfrm>
            <a:off x="18985110" y="32855071"/>
            <a:ext cx="5064125" cy="2622550"/>
            <a:chOff x="19516352" y="32278064"/>
            <a:chExt cx="4592975" cy="2378647"/>
          </a:xfrm>
        </p:grpSpPr>
        <p:sp>
          <p:nvSpPr>
            <p:cNvPr id="3" name="正方形/長方形 2074"/>
            <p:cNvSpPr/>
            <p:nvPr/>
          </p:nvSpPr>
          <p:spPr>
            <a:xfrm>
              <a:off x="19516352" y="32278064"/>
              <a:ext cx="489533" cy="2378647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48604" eaLnBrk="1" hangingPunct="1">
                <a:defRPr/>
              </a:pPr>
              <a:endParaRPr lang="ja-JP" altLang="en-US"/>
            </a:p>
          </p:txBody>
        </p:sp>
        <p:sp>
          <p:nvSpPr>
            <p:cNvPr id="73" name="正方形/長方形 72"/>
            <p:cNvSpPr/>
            <p:nvPr/>
          </p:nvSpPr>
          <p:spPr>
            <a:xfrm>
              <a:off x="20342800" y="32278064"/>
              <a:ext cx="490973" cy="1645758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48604" eaLnBrk="1" hangingPunct="1">
                <a:defRPr/>
              </a:pPr>
              <a:endParaRPr lang="ja-JP" altLang="en-US"/>
            </a:p>
          </p:txBody>
        </p:sp>
        <p:sp>
          <p:nvSpPr>
            <p:cNvPr id="74" name="正方形/長方形 73"/>
            <p:cNvSpPr/>
            <p:nvPr/>
          </p:nvSpPr>
          <p:spPr>
            <a:xfrm>
              <a:off x="21159168" y="32278064"/>
              <a:ext cx="489533" cy="2378647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48604" eaLnBrk="1" hangingPunct="1">
                <a:defRPr/>
              </a:pPr>
              <a:endParaRPr lang="ja-JP" altLang="en-US"/>
            </a:p>
          </p:txBody>
        </p:sp>
        <p:sp>
          <p:nvSpPr>
            <p:cNvPr id="75" name="正方形/長方形 74"/>
            <p:cNvSpPr/>
            <p:nvPr/>
          </p:nvSpPr>
          <p:spPr>
            <a:xfrm>
              <a:off x="21984176" y="32278064"/>
              <a:ext cx="489533" cy="489552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48604" eaLnBrk="1" hangingPunct="1">
                <a:defRPr/>
              </a:pPr>
              <a:endParaRPr lang="ja-JP" altLang="en-US"/>
            </a:p>
          </p:txBody>
        </p:sp>
        <p:sp>
          <p:nvSpPr>
            <p:cNvPr id="76" name="正方形/長方形 75"/>
            <p:cNvSpPr/>
            <p:nvPr/>
          </p:nvSpPr>
          <p:spPr>
            <a:xfrm>
              <a:off x="22809183" y="33098784"/>
              <a:ext cx="490974" cy="1557927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48604" eaLnBrk="1" hangingPunct="1">
                <a:defRPr/>
              </a:pPr>
              <a:endParaRPr lang="ja-JP" altLang="en-US"/>
            </a:p>
          </p:txBody>
        </p:sp>
        <p:sp>
          <p:nvSpPr>
            <p:cNvPr id="77" name="正方形/長方形 76"/>
            <p:cNvSpPr/>
            <p:nvPr/>
          </p:nvSpPr>
          <p:spPr>
            <a:xfrm rot="5400000">
              <a:off x="23213760" y="31872049"/>
              <a:ext cx="489552" cy="1301583"/>
            </a:xfrm>
            <a:prstGeom prst="rect">
              <a:avLst/>
            </a:prstGeom>
            <a:solidFill>
              <a:srgbClr val="A500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48604" eaLnBrk="1" hangingPunct="1">
                <a:defRPr/>
              </a:pPr>
              <a:endParaRPr lang="ja-JP" altLang="en-US"/>
            </a:p>
          </p:txBody>
        </p:sp>
        <p:sp>
          <p:nvSpPr>
            <p:cNvPr id="78" name="正方形/長方形 77"/>
            <p:cNvSpPr/>
            <p:nvPr/>
          </p:nvSpPr>
          <p:spPr>
            <a:xfrm>
              <a:off x="21981297" y="33098784"/>
              <a:ext cx="488093" cy="1557927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48604" eaLnBrk="1" hangingPunct="1">
                <a:defRPr/>
              </a:pPr>
              <a:endParaRPr lang="ja-JP" altLang="en-US"/>
            </a:p>
          </p:txBody>
        </p:sp>
      </p:grpSp>
      <p:pic>
        <p:nvPicPr>
          <p:cNvPr id="3083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2171" y="32439940"/>
            <a:ext cx="3462337" cy="345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2" name="直線コネクタ 61"/>
          <p:cNvCxnSpPr/>
          <p:nvPr/>
        </p:nvCxnSpPr>
        <p:spPr bwMode="auto">
          <a:xfrm>
            <a:off x="187325" y="3705225"/>
            <a:ext cx="25946100" cy="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テキスト ボックス 5"/>
          <p:cNvSpPr txBox="1">
            <a:spLocks noChangeArrowheads="1"/>
          </p:cNvSpPr>
          <p:nvPr/>
        </p:nvSpPr>
        <p:spPr bwMode="auto">
          <a:xfrm>
            <a:off x="13104083" y="29988100"/>
            <a:ext cx="2002838" cy="2056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58309" tIns="129154" rIns="258309" bIns="12915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1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10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9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r" eaLnBrk="1" hangingPunct="1">
              <a:lnSpc>
                <a:spcPts val="3500"/>
              </a:lnSpc>
              <a:spcBef>
                <a:spcPct val="0"/>
              </a:spcBef>
              <a:buFontTx/>
              <a:buNone/>
            </a:pPr>
            <a:r>
              <a:rPr lang="en-US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RMW16</a:t>
            </a:r>
          </a:p>
          <a:p>
            <a:pPr algn="r" eaLnBrk="1" hangingPunct="1">
              <a:lnSpc>
                <a:spcPts val="3500"/>
              </a:lnSpc>
              <a:spcBef>
                <a:spcPct val="0"/>
              </a:spcBef>
              <a:buFontTx/>
              <a:buNone/>
            </a:pPr>
            <a:r>
              <a:rPr lang="en-US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RMW17</a:t>
            </a:r>
          </a:p>
          <a:p>
            <a:pPr algn="r" eaLnBrk="1" hangingPunct="1">
              <a:lnSpc>
                <a:spcPts val="3500"/>
              </a:lnSpc>
              <a:spcBef>
                <a:spcPct val="0"/>
              </a:spcBef>
              <a:buFontTx/>
              <a:buNone/>
            </a:pPr>
            <a:r>
              <a:rPr lang="en-US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RMW18</a:t>
            </a:r>
          </a:p>
          <a:p>
            <a:pPr algn="r" eaLnBrk="1" hangingPunct="1">
              <a:lnSpc>
                <a:spcPts val="3500"/>
              </a:lnSpc>
              <a:spcBef>
                <a:spcPct val="0"/>
              </a:spcBef>
              <a:buNone/>
            </a:pPr>
            <a:r>
              <a:rPr lang="en-US" altLang="ja-JP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RMW19</a:t>
            </a:r>
          </a:p>
        </p:txBody>
      </p:sp>
      <p:sp>
        <p:nvSpPr>
          <p:cNvPr id="108" name="テキスト ボックス 21"/>
          <p:cNvSpPr txBox="1">
            <a:spLocks noChangeArrowheads="1"/>
          </p:cNvSpPr>
          <p:nvPr/>
        </p:nvSpPr>
        <p:spPr bwMode="auto">
          <a:xfrm>
            <a:off x="14852104" y="29988102"/>
            <a:ext cx="2796927" cy="2056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58309" tIns="129154" rIns="258309" bIns="12915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1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10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9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ts val="3500"/>
              </a:lnSpc>
              <a:spcBef>
                <a:spcPct val="0"/>
              </a:spcBef>
              <a:buNone/>
            </a:pPr>
            <a:r>
              <a:rPr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Mar. 24–25,</a:t>
            </a:r>
          </a:p>
          <a:p>
            <a:pPr eaLnBrk="1" hangingPunct="1">
              <a:lnSpc>
                <a:spcPts val="3500"/>
              </a:lnSpc>
              <a:spcBef>
                <a:spcPct val="0"/>
              </a:spcBef>
              <a:buNone/>
            </a:pPr>
            <a:r>
              <a:rPr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Mar. 8–9,</a:t>
            </a:r>
          </a:p>
          <a:p>
            <a:pPr eaLnBrk="1" hangingPunct="1">
              <a:lnSpc>
                <a:spcPts val="3500"/>
              </a:lnSpc>
              <a:spcBef>
                <a:spcPct val="0"/>
              </a:spcBef>
              <a:buNone/>
            </a:pPr>
            <a:r>
              <a:rPr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Mar. 28–29,</a:t>
            </a:r>
          </a:p>
          <a:p>
            <a:pPr eaLnBrk="1" hangingPunct="1">
              <a:lnSpc>
                <a:spcPts val="3500"/>
              </a:lnSpc>
              <a:spcBef>
                <a:spcPct val="0"/>
              </a:spcBef>
              <a:buNone/>
            </a:pPr>
            <a:r>
              <a:rPr lang="en-US" altLang="ja-JP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Mar. 20–21,</a:t>
            </a:r>
          </a:p>
        </p:txBody>
      </p:sp>
      <p:sp>
        <p:nvSpPr>
          <p:cNvPr id="109" name="テキスト ボックス 23"/>
          <p:cNvSpPr txBox="1">
            <a:spLocks noChangeArrowheads="1"/>
          </p:cNvSpPr>
          <p:nvPr/>
        </p:nvSpPr>
        <p:spPr bwMode="auto">
          <a:xfrm>
            <a:off x="17149152" y="29988100"/>
            <a:ext cx="1432169" cy="2056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58309" tIns="129154" rIns="258309" bIns="12915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1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10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9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lnSpc>
                <a:spcPts val="3500"/>
              </a:lnSpc>
              <a:spcBef>
                <a:spcPct val="0"/>
              </a:spcBef>
              <a:buFontTx/>
              <a:buNone/>
            </a:pPr>
            <a:r>
              <a:rPr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</a:p>
          <a:p>
            <a:pPr algn="ctr" eaLnBrk="1" hangingPunct="1">
              <a:lnSpc>
                <a:spcPts val="3500"/>
              </a:lnSpc>
              <a:spcBef>
                <a:spcPct val="0"/>
              </a:spcBef>
              <a:buFontTx/>
              <a:buNone/>
            </a:pPr>
            <a:r>
              <a:rPr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</a:p>
          <a:p>
            <a:pPr algn="ctr" eaLnBrk="1" hangingPunct="1">
              <a:lnSpc>
                <a:spcPts val="3500"/>
              </a:lnSpc>
              <a:spcBef>
                <a:spcPct val="0"/>
              </a:spcBef>
              <a:buFontTx/>
              <a:buNone/>
            </a:pPr>
            <a:r>
              <a:rPr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</a:p>
          <a:p>
            <a:pPr algn="ctr" eaLnBrk="1" hangingPunct="1">
              <a:lnSpc>
                <a:spcPts val="3500"/>
              </a:lnSpc>
              <a:spcBef>
                <a:spcPct val="0"/>
              </a:spcBef>
              <a:buNone/>
            </a:pPr>
            <a:r>
              <a:rPr lang="en-US" altLang="ja-JP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</a:t>
            </a:r>
          </a:p>
        </p:txBody>
      </p:sp>
      <p:sp>
        <p:nvSpPr>
          <p:cNvPr id="110" name="テキスト ボックス 24"/>
          <p:cNvSpPr txBox="1">
            <a:spLocks noChangeArrowheads="1"/>
          </p:cNvSpPr>
          <p:nvPr/>
        </p:nvSpPr>
        <p:spPr bwMode="auto">
          <a:xfrm>
            <a:off x="18552954" y="29988100"/>
            <a:ext cx="7089743" cy="2056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58309" tIns="129154" rIns="258309" bIns="12915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1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10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9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ts val="3500"/>
              </a:lnSpc>
              <a:spcBef>
                <a:spcPct val="0"/>
              </a:spcBef>
              <a:buFontTx/>
              <a:buNone/>
            </a:pPr>
            <a:r>
              <a:rPr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Cambridge, </a:t>
            </a:r>
            <a:r>
              <a:rPr lang="en-US" altLang="ja-JP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MIT</a:t>
            </a:r>
          </a:p>
          <a:p>
            <a:pPr eaLnBrk="1" hangingPunct="1">
              <a:lnSpc>
                <a:spcPts val="3500"/>
              </a:lnSpc>
              <a:spcBef>
                <a:spcPct val="0"/>
              </a:spcBef>
              <a:buNone/>
            </a:pPr>
            <a:r>
              <a:rPr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Cambridge, </a:t>
            </a:r>
            <a:r>
              <a:rPr lang="en-US" altLang="ja-JP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MIT</a:t>
            </a:r>
          </a:p>
          <a:p>
            <a:pPr eaLnBrk="1" hangingPunct="1">
              <a:lnSpc>
                <a:spcPts val="3500"/>
              </a:lnSpc>
              <a:spcBef>
                <a:spcPct val="0"/>
              </a:spcBef>
              <a:buNone/>
            </a:pPr>
            <a:r>
              <a:rPr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Cambridge, </a:t>
            </a:r>
            <a:r>
              <a:rPr lang="en-US" altLang="ja-JP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MIT</a:t>
            </a:r>
            <a:endParaRPr lang="en-US" altLang="ja-JP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ts val="3500"/>
              </a:lnSpc>
              <a:spcBef>
                <a:spcPct val="0"/>
              </a:spcBef>
              <a:buNone/>
            </a:pPr>
            <a:r>
              <a:rPr lang="en-US" altLang="ja-JP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Cambridge, </a:t>
            </a:r>
            <a:r>
              <a:rPr lang="en-US" altLang="ja-JP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</a:t>
            </a:r>
            <a:r>
              <a:rPr lang="en-US" altLang="ja-JP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 </a:t>
            </a:r>
            <a:r>
              <a:rPr lang="en-US" altLang="ja-JP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Workshop</a:t>
            </a:r>
          </a:p>
        </p:txBody>
      </p:sp>
      <p:sp>
        <p:nvSpPr>
          <p:cNvPr id="22" name="テキスト ボックス 58">
            <a:extLst>
              <a:ext uri="{FF2B5EF4-FFF2-40B4-BE49-F238E27FC236}">
                <a16:creationId xmlns:a16="http://schemas.microsoft.com/office/drawing/2014/main" id="{22BA6ED0-15F5-1ED1-3EFE-9FB4F9248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38" y="5196413"/>
            <a:ext cx="11582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1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10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9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rgbClr val="FF5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18th Workshop on</a:t>
            </a:r>
            <a:r>
              <a:rPr lang="ja-JP" altLang="en-US" sz="4000" dirty="0">
                <a:solidFill>
                  <a:srgbClr val="FF5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4000" dirty="0">
                <a:solidFill>
                  <a:srgbClr val="FF5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Reactive Metal Processing</a:t>
            </a:r>
            <a:endParaRPr lang="ja-JP" altLang="en-US" sz="4000" dirty="0">
              <a:solidFill>
                <a:srgbClr val="FF5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テキスト ボックス 60">
            <a:extLst>
              <a:ext uri="{FF2B5EF4-FFF2-40B4-BE49-F238E27FC236}">
                <a16:creationId xmlns:a16="http://schemas.microsoft.com/office/drawing/2014/main" id="{DEE608C8-3572-C376-E4ED-821DE6C81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38" y="5866338"/>
            <a:ext cx="1140010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1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10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9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it-IT" altLang="ja-JP" sz="4000" dirty="0">
                <a:solidFill>
                  <a:srgbClr val="FF5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</a:t>
            </a:r>
            <a:r>
              <a:rPr lang="ja-JP" altLang="it-IT" sz="4000" dirty="0">
                <a:solidFill>
                  <a:srgbClr val="FF5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  </a:t>
            </a:r>
            <a:r>
              <a:rPr lang="it-IT" altLang="ja-JP" sz="4000" dirty="0">
                <a:solidFill>
                  <a:srgbClr val="FF5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– 29, 2025</a:t>
            </a:r>
            <a:r>
              <a:rPr lang="ja-JP" altLang="it-IT" sz="4000" dirty="0">
                <a:solidFill>
                  <a:srgbClr val="FF5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　 </a:t>
            </a:r>
            <a:r>
              <a:rPr lang="it-IT" altLang="ja-JP" sz="4000" dirty="0">
                <a:solidFill>
                  <a:srgbClr val="FF5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@MIT, Cambridge, MA</a:t>
            </a:r>
          </a:p>
        </p:txBody>
      </p: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C1E75601-A7ED-F5BA-8D59-0549F55C3C4B}"/>
              </a:ext>
            </a:extLst>
          </p:cNvPr>
          <p:cNvCxnSpPr/>
          <p:nvPr/>
        </p:nvCxnSpPr>
        <p:spPr bwMode="auto">
          <a:xfrm>
            <a:off x="147638" y="5886975"/>
            <a:ext cx="11296650" cy="0"/>
          </a:xfrm>
          <a:prstGeom prst="line">
            <a:avLst/>
          </a:prstGeom>
          <a:ln w="28575">
            <a:solidFill>
              <a:srgbClr val="FF57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6" name="テキスト ボックス 26">
            <a:extLst>
              <a:ext uri="{FF2B5EF4-FFF2-40B4-BE49-F238E27FC236}">
                <a16:creationId xmlns:a16="http://schemas.microsoft.com/office/drawing/2014/main" id="{ACE86E14-12A3-F528-96F5-9AE4E22145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3675" y="3420000"/>
            <a:ext cx="6912836" cy="2384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58309" tIns="129154" rIns="258309" bIns="12915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1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10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9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3800" b="1" dirty="0">
                <a:solidFill>
                  <a:srgbClr val="FF5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RMW18</a:t>
            </a:r>
            <a:endParaRPr lang="ja-JP" altLang="en-US" sz="13800" b="1" dirty="0">
              <a:solidFill>
                <a:srgbClr val="FF5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255AF179-28C0-8537-9B94-82CA2DE6B0D3}"/>
              </a:ext>
            </a:extLst>
          </p:cNvPr>
          <p:cNvSpPr txBox="1"/>
          <p:nvPr/>
        </p:nvSpPr>
        <p:spPr bwMode="auto">
          <a:xfrm>
            <a:off x="13817601" y="6733113"/>
            <a:ext cx="6910866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ja-JP" sz="4000" b="1" dirty="0">
                <a:solidFill>
                  <a:schemeClr val="bg1">
                    <a:lumMod val="85000"/>
                  </a:schemeClr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Le Méridien Cambridge-MIT</a:t>
            </a:r>
            <a:endParaRPr lang="ja-JP" altLang="en-US" sz="4000" b="1" dirty="0">
              <a:solidFill>
                <a:schemeClr val="bg1">
                  <a:lumMod val="85000"/>
                </a:schemeClr>
              </a:solidFill>
              <a:effectLst>
                <a:outerShdw blurRad="50800" dist="1016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図 14" descr="レストランで食事をしている人達&#10;&#10;自動的に生成された説明">
            <a:extLst>
              <a:ext uri="{FF2B5EF4-FFF2-40B4-BE49-F238E27FC236}">
                <a16:creationId xmlns:a16="http://schemas.microsoft.com/office/drawing/2014/main" id="{D3050CDA-5FEE-EBAC-292D-47376E6663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081673" y="18061592"/>
            <a:ext cx="3960000" cy="2640000"/>
          </a:xfrm>
          <a:prstGeom prst="rect">
            <a:avLst/>
          </a:prstGeom>
        </p:spPr>
      </p:pic>
      <p:pic>
        <p:nvPicPr>
          <p:cNvPr id="17" name="図 16" descr="部屋に集まっている人たち&#10;&#10;中程度の精度で自動的に生成された説明">
            <a:extLst>
              <a:ext uri="{FF2B5EF4-FFF2-40B4-BE49-F238E27FC236}">
                <a16:creationId xmlns:a16="http://schemas.microsoft.com/office/drawing/2014/main" id="{0AF81F36-CA48-32D1-55E4-CD72E4082BB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779839" y="15224242"/>
            <a:ext cx="8208000" cy="5472000"/>
          </a:xfrm>
          <a:prstGeom prst="rect">
            <a:avLst/>
          </a:prstGeom>
        </p:spPr>
      </p:pic>
      <p:pic>
        <p:nvPicPr>
          <p:cNvPr id="19" name="図 18" descr="スーツを着た男性&#10;&#10;自動的に生成された説明">
            <a:extLst>
              <a:ext uri="{FF2B5EF4-FFF2-40B4-BE49-F238E27FC236}">
                <a16:creationId xmlns:a16="http://schemas.microsoft.com/office/drawing/2014/main" id="{9542E190-8575-93D2-E594-C0FEB873637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081673" y="15224242"/>
            <a:ext cx="3960000" cy="2640000"/>
          </a:xfrm>
          <a:prstGeom prst="rect">
            <a:avLst/>
          </a:prstGeom>
        </p:spPr>
      </p:pic>
      <p:pic>
        <p:nvPicPr>
          <p:cNvPr id="20" name="図 19" descr="会議室に集まる人々&#10;&#10;自動的に生成された説明">
            <a:extLst>
              <a:ext uri="{FF2B5EF4-FFF2-40B4-BE49-F238E27FC236}">
                <a16:creationId xmlns:a16="http://schemas.microsoft.com/office/drawing/2014/main" id="{F59D05B8-9993-5DC3-1790-00D3486B0CB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081673" y="12514980"/>
            <a:ext cx="3960000" cy="2640000"/>
          </a:xfrm>
          <a:prstGeom prst="rect">
            <a:avLst/>
          </a:prstGeom>
        </p:spPr>
      </p:pic>
      <p:pic>
        <p:nvPicPr>
          <p:cNvPr id="30" name="図 29" descr="スーツを着た男性&#10;&#10;自動的に生成された説明">
            <a:extLst>
              <a:ext uri="{FF2B5EF4-FFF2-40B4-BE49-F238E27FC236}">
                <a16:creationId xmlns:a16="http://schemas.microsoft.com/office/drawing/2014/main" id="{992C8E95-4EAD-BCB3-BE59-AAC46222B81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027839" y="12514980"/>
            <a:ext cx="3960000" cy="2640000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9423ACD5-A9A8-56A8-1A95-9102CD2A07B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779839" y="12514980"/>
            <a:ext cx="3960000" cy="2640000"/>
          </a:xfrm>
          <a:prstGeom prst="rect">
            <a:avLst/>
          </a:prstGeom>
        </p:spPr>
      </p:pic>
      <p:pic>
        <p:nvPicPr>
          <p:cNvPr id="33" name="図 32" descr="人, 天井, 屋内, グループ が含まれている画像&#10;&#10;自動的に生成された説明">
            <a:extLst>
              <a:ext uri="{FF2B5EF4-FFF2-40B4-BE49-F238E27FC236}">
                <a16:creationId xmlns:a16="http://schemas.microsoft.com/office/drawing/2014/main" id="{C9DBB770-053C-1CED-B59B-20A576BA4449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12839" b="6477"/>
          <a:stretch/>
        </p:blipFill>
        <p:spPr>
          <a:xfrm>
            <a:off x="42890" y="15227896"/>
            <a:ext cx="13615200" cy="5470553"/>
          </a:xfrm>
          <a:prstGeom prst="rect">
            <a:avLst/>
          </a:prstGeom>
        </p:spPr>
      </p:pic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34EDF0F5-BBCC-3EA2-00E5-892AB4736552}"/>
              </a:ext>
            </a:extLst>
          </p:cNvPr>
          <p:cNvGrpSpPr/>
          <p:nvPr/>
        </p:nvGrpSpPr>
        <p:grpSpPr>
          <a:xfrm>
            <a:off x="-217461" y="20437884"/>
            <a:ext cx="26251500" cy="8758125"/>
            <a:chOff x="-193675" y="3420000"/>
            <a:chExt cx="26251500" cy="8758125"/>
          </a:xfrm>
        </p:grpSpPr>
        <p:pic>
          <p:nvPicPr>
            <p:cNvPr id="36" name="図 35" descr="スーツを着た男性&#10;&#10;自動的に生成された説明">
              <a:extLst>
                <a:ext uri="{FF2B5EF4-FFF2-40B4-BE49-F238E27FC236}">
                  <a16:creationId xmlns:a16="http://schemas.microsoft.com/office/drawing/2014/main" id="{FCD8CCCE-F7FB-BB40-6421-8939E4A78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097825" y="6700775"/>
              <a:ext cx="3960000" cy="2640000"/>
            </a:xfrm>
            <a:prstGeom prst="rect">
              <a:avLst/>
            </a:prstGeom>
          </p:spPr>
        </p:pic>
        <p:pic>
          <p:nvPicPr>
            <p:cNvPr id="37" name="図 36" descr="空港のロビーにいる人たち&#10;&#10;自動的に生成された説明">
              <a:extLst>
                <a:ext uri="{FF2B5EF4-FFF2-40B4-BE49-F238E27FC236}">
                  <a16:creationId xmlns:a16="http://schemas.microsoft.com/office/drawing/2014/main" id="{298EA34C-BB66-9353-F878-B1966D473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22097825" y="3991513"/>
              <a:ext cx="3960000" cy="2640000"/>
            </a:xfrm>
            <a:prstGeom prst="rect">
              <a:avLst/>
            </a:prstGeom>
          </p:spPr>
        </p:pic>
        <p:pic>
          <p:nvPicPr>
            <p:cNvPr id="38" name="図 37" descr="白い壁の前に立つスーツを着た男性&#10;&#10;低い精度で自動的に生成された説明">
              <a:extLst>
                <a:ext uri="{FF2B5EF4-FFF2-40B4-BE49-F238E27FC236}">
                  <a16:creationId xmlns:a16="http://schemas.microsoft.com/office/drawing/2014/main" id="{DFF83A45-F9D4-09E1-8B34-10B513B501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/>
            <a:srcRect l="6224" t="17829" r="21679" b="10074"/>
            <a:stretch/>
          </p:blipFill>
          <p:spPr>
            <a:xfrm>
              <a:off x="18043991" y="3993209"/>
              <a:ext cx="3960000" cy="2640000"/>
            </a:xfrm>
            <a:prstGeom prst="rect">
              <a:avLst/>
            </a:prstGeom>
          </p:spPr>
        </p:pic>
        <p:pic>
          <p:nvPicPr>
            <p:cNvPr id="39" name="図 38" descr="レストランで食事をしている人達&#10;&#10;自動的に生成された説明">
              <a:extLst>
                <a:ext uri="{FF2B5EF4-FFF2-40B4-BE49-F238E27FC236}">
                  <a16:creationId xmlns:a16="http://schemas.microsoft.com/office/drawing/2014/main" id="{88FA93AC-0569-B57C-4C2A-1E7CC2227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22097825" y="9538125"/>
              <a:ext cx="3960000" cy="2640000"/>
            </a:xfrm>
            <a:prstGeom prst="rect">
              <a:avLst/>
            </a:prstGeom>
          </p:spPr>
        </p:pic>
        <p:pic>
          <p:nvPicPr>
            <p:cNvPr id="41" name="図 40" descr="スーツを着た男性たち&#10;&#10;自動的に生成された説明">
              <a:extLst>
                <a:ext uri="{FF2B5EF4-FFF2-40B4-BE49-F238E27FC236}">
                  <a16:creationId xmlns:a16="http://schemas.microsoft.com/office/drawing/2014/main" id="{95F2FB43-E5EB-B345-8644-5A7215D83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3795991" y="3991513"/>
              <a:ext cx="3960000" cy="2640000"/>
            </a:xfrm>
            <a:prstGeom prst="rect">
              <a:avLst/>
            </a:prstGeom>
          </p:spPr>
        </p:pic>
        <p:pic>
          <p:nvPicPr>
            <p:cNvPr id="42" name="図 41" descr="会議室に集まる人々&#10;&#10;中程度の精度で自動的に生成された説明">
              <a:extLst>
                <a:ext uri="{FF2B5EF4-FFF2-40B4-BE49-F238E27FC236}">
                  <a16:creationId xmlns:a16="http://schemas.microsoft.com/office/drawing/2014/main" id="{7B091DB7-BA48-9C07-8436-EAAA864C3D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/>
            <a:srcRect t="21317" b="18414"/>
            <a:stretch/>
          </p:blipFill>
          <p:spPr>
            <a:xfrm>
              <a:off x="66676" y="6706125"/>
              <a:ext cx="13615200" cy="5470553"/>
            </a:xfrm>
            <a:prstGeom prst="rect">
              <a:avLst/>
            </a:prstGeom>
          </p:spPr>
        </p:pic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46A8CB92-6F71-9C49-9A7C-E252B51EFA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95991" y="6706125"/>
              <a:ext cx="8208000" cy="5472000"/>
            </a:xfrm>
            <a:prstGeom prst="rect">
              <a:avLst/>
            </a:prstGeom>
          </p:spPr>
        </p:pic>
        <p:sp>
          <p:nvSpPr>
            <p:cNvPr id="45" name="テキスト ボックス 58">
              <a:extLst>
                <a:ext uri="{FF2B5EF4-FFF2-40B4-BE49-F238E27FC236}">
                  <a16:creationId xmlns:a16="http://schemas.microsoft.com/office/drawing/2014/main" id="{1E0E0140-4061-BE31-3804-F71D25ACDA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38" y="5196413"/>
              <a:ext cx="11582400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121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105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9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4000" dirty="0">
                  <a:solidFill>
                    <a:srgbClr val="4F612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16th Workshop on</a:t>
              </a:r>
              <a:r>
                <a:rPr lang="ja-JP" altLang="en-US" sz="4000" dirty="0">
                  <a:solidFill>
                    <a:srgbClr val="4F612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ja-JP" sz="4000" dirty="0">
                  <a:solidFill>
                    <a:srgbClr val="4F612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Reactive Metal Processing</a:t>
              </a:r>
              <a:endParaRPr lang="ja-JP" altLang="en-US" sz="4000" dirty="0">
                <a:solidFill>
                  <a:srgbClr val="4F612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テキスト ボックス 60">
              <a:extLst>
                <a:ext uri="{FF2B5EF4-FFF2-40B4-BE49-F238E27FC236}">
                  <a16:creationId xmlns:a16="http://schemas.microsoft.com/office/drawing/2014/main" id="{7E853E59-0638-92BA-12A8-901CEB412F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38" y="5866338"/>
              <a:ext cx="1168544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121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105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9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it-IT" altLang="ja-JP" sz="4000" dirty="0">
                  <a:solidFill>
                    <a:srgbClr val="4F612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March</a:t>
              </a:r>
              <a:r>
                <a:rPr lang="ja-JP" altLang="it-IT" sz="4000" dirty="0">
                  <a:solidFill>
                    <a:srgbClr val="4F612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　    </a:t>
              </a:r>
              <a:r>
                <a:rPr lang="it-IT" altLang="ja-JP" sz="4000" dirty="0">
                  <a:solidFill>
                    <a:srgbClr val="4F612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24 – 25, 2023</a:t>
              </a:r>
              <a:r>
                <a:rPr lang="ja-JP" altLang="it-IT" sz="4000" dirty="0">
                  <a:solidFill>
                    <a:srgbClr val="4F612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　　 </a:t>
              </a:r>
              <a:r>
                <a:rPr lang="it-IT" altLang="ja-JP" sz="4000" dirty="0">
                  <a:solidFill>
                    <a:srgbClr val="4F612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@MIT, Cambridge, MA</a:t>
              </a:r>
            </a:p>
          </p:txBody>
        </p:sp>
        <p:cxnSp>
          <p:nvCxnSpPr>
            <p:cNvPr id="47" name="直線コネクタ 46">
              <a:extLst>
                <a:ext uri="{FF2B5EF4-FFF2-40B4-BE49-F238E27FC236}">
                  <a16:creationId xmlns:a16="http://schemas.microsoft.com/office/drawing/2014/main" id="{A92C2A5A-64E0-024B-E560-204DA98D4B22}"/>
                </a:ext>
              </a:extLst>
            </p:cNvPr>
            <p:cNvCxnSpPr/>
            <p:nvPr/>
          </p:nvCxnSpPr>
          <p:spPr bwMode="auto">
            <a:xfrm>
              <a:off x="147638" y="5886975"/>
              <a:ext cx="11296650" cy="0"/>
            </a:xfrm>
            <a:prstGeom prst="line">
              <a:avLst/>
            </a:prstGeom>
            <a:ln w="28575">
              <a:solidFill>
                <a:srgbClr val="4F6128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48" name="テキスト ボックス 26">
              <a:extLst>
                <a:ext uri="{FF2B5EF4-FFF2-40B4-BE49-F238E27FC236}">
                  <a16:creationId xmlns:a16="http://schemas.microsoft.com/office/drawing/2014/main" id="{C17AE7D6-04DC-FB8E-82F3-B26439E9E1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93675" y="3420000"/>
              <a:ext cx="6912836" cy="2384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258309" tIns="129154" rIns="258309" bIns="129154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121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105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9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34480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7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3800" b="1" dirty="0">
                  <a:solidFill>
                    <a:srgbClr val="4F612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RMW16</a:t>
              </a:r>
              <a:endParaRPr lang="ja-JP" altLang="en-US" sz="13800" b="1" dirty="0">
                <a:solidFill>
                  <a:srgbClr val="4F612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C99AEB1A-D33C-0DA1-42E4-6D8922BF6CA2}"/>
                </a:ext>
              </a:extLst>
            </p:cNvPr>
            <p:cNvSpPr txBox="1"/>
            <p:nvPr/>
          </p:nvSpPr>
          <p:spPr bwMode="auto">
            <a:xfrm>
              <a:off x="13817601" y="6733113"/>
              <a:ext cx="6910866" cy="70788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altLang="ja-JP" sz="4000" b="1" dirty="0">
                  <a:solidFill>
                    <a:schemeClr val="bg1">
                      <a:lumMod val="85000"/>
                    </a:schemeClr>
                  </a:solidFill>
                  <a:effectLst>
                    <a:outerShdw blurRad="50800" dist="1016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cs typeface="Arial" pitchFamily="34" charset="0"/>
                </a:rPr>
                <a:t>Le </a:t>
              </a:r>
              <a:r>
                <a:rPr lang="en-US" altLang="ja-JP" sz="4000" b="1" dirty="0" err="1">
                  <a:solidFill>
                    <a:schemeClr val="bg1">
                      <a:lumMod val="85000"/>
                    </a:schemeClr>
                  </a:solidFill>
                  <a:effectLst>
                    <a:outerShdw blurRad="50800" dist="1016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cs typeface="Arial" pitchFamily="34" charset="0"/>
                </a:rPr>
                <a:t>Méridien</a:t>
              </a:r>
              <a:r>
                <a:rPr lang="en-US" altLang="ja-JP" sz="4000" b="1" dirty="0">
                  <a:solidFill>
                    <a:schemeClr val="bg1">
                      <a:lumMod val="85000"/>
                    </a:schemeClr>
                  </a:solidFill>
                  <a:effectLst>
                    <a:outerShdw blurRad="50800" dist="1016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cs typeface="Arial" pitchFamily="34" charset="0"/>
                </a:rPr>
                <a:t> Cambridge-MIT</a:t>
              </a:r>
              <a:endParaRPr lang="ja-JP" altLang="en-US" sz="4000" b="1" dirty="0">
                <a:solidFill>
                  <a:schemeClr val="bg1">
                    <a:lumMod val="85000"/>
                  </a:schemeClr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1" name="テキスト ボックス 58">
            <a:extLst>
              <a:ext uri="{FF2B5EF4-FFF2-40B4-BE49-F238E27FC236}">
                <a16:creationId xmlns:a16="http://schemas.microsoft.com/office/drawing/2014/main" id="{1B1C54E3-A47F-0D9F-0404-3EEF69A979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52" y="13718184"/>
            <a:ext cx="11582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1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10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9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latin typeface="Arial" panose="020B0604020202020204" pitchFamily="34" charset="0"/>
                <a:cs typeface="Arial" panose="020B0604020202020204" pitchFamily="34" charset="0"/>
              </a:rPr>
              <a:t>The 17th Workshop on</a:t>
            </a:r>
            <a:r>
              <a:rPr lang="ja-JP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4000" dirty="0">
                <a:latin typeface="Arial" panose="020B0604020202020204" pitchFamily="34" charset="0"/>
                <a:cs typeface="Arial" panose="020B0604020202020204" pitchFamily="34" charset="0"/>
              </a:rPr>
              <a:t>Reactive Metal Processing</a:t>
            </a:r>
            <a:endParaRPr lang="ja-JP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テキスト ボックス 60">
            <a:extLst>
              <a:ext uri="{FF2B5EF4-FFF2-40B4-BE49-F238E27FC236}">
                <a16:creationId xmlns:a16="http://schemas.microsoft.com/office/drawing/2014/main" id="{999ED0E0-8FD3-9DA7-B358-05BE07283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52" y="14388109"/>
            <a:ext cx="1140010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1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10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9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it-IT" altLang="ja-JP" sz="4000" dirty="0">
                <a:latin typeface="Arial" panose="020B0604020202020204" pitchFamily="34" charset="0"/>
                <a:cs typeface="Arial" panose="020B0604020202020204" pitchFamily="34" charset="0"/>
              </a:rPr>
              <a:t>March</a:t>
            </a:r>
            <a:r>
              <a:rPr lang="ja-JP" altLang="it-IT" sz="4000" dirty="0">
                <a:latin typeface="Arial" panose="020B0604020202020204" pitchFamily="34" charset="0"/>
                <a:cs typeface="Arial" panose="020B0604020202020204" pitchFamily="34" charset="0"/>
              </a:rPr>
              <a:t>　    </a:t>
            </a:r>
            <a:r>
              <a:rPr lang="it-IT" altLang="ja-JP" sz="4000" dirty="0">
                <a:latin typeface="Arial" panose="020B0604020202020204" pitchFamily="34" charset="0"/>
                <a:cs typeface="Arial" panose="020B0604020202020204" pitchFamily="34" charset="0"/>
              </a:rPr>
              <a:t>8 – 9, 2024</a:t>
            </a:r>
            <a:r>
              <a:rPr lang="ja-JP" altLang="it-IT" sz="4000" dirty="0">
                <a:latin typeface="Arial" panose="020B0604020202020204" pitchFamily="34" charset="0"/>
                <a:cs typeface="Arial" panose="020B0604020202020204" pitchFamily="34" charset="0"/>
              </a:rPr>
              <a:t>　　 </a:t>
            </a:r>
            <a:r>
              <a:rPr lang="it-IT" altLang="ja-JP" sz="4000" dirty="0">
                <a:latin typeface="Arial" panose="020B0604020202020204" pitchFamily="34" charset="0"/>
                <a:cs typeface="Arial" panose="020B0604020202020204" pitchFamily="34" charset="0"/>
              </a:rPr>
              <a:t>@MIT, Cambridge, MA</a:t>
            </a:r>
          </a:p>
        </p:txBody>
      </p: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44CEF67A-D6B3-2E44-5C5E-2D890F203599}"/>
              </a:ext>
            </a:extLst>
          </p:cNvPr>
          <p:cNvCxnSpPr/>
          <p:nvPr/>
        </p:nvCxnSpPr>
        <p:spPr bwMode="auto">
          <a:xfrm>
            <a:off x="123852" y="14408746"/>
            <a:ext cx="112966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4" name="テキスト ボックス 26">
            <a:extLst>
              <a:ext uri="{FF2B5EF4-FFF2-40B4-BE49-F238E27FC236}">
                <a16:creationId xmlns:a16="http://schemas.microsoft.com/office/drawing/2014/main" id="{33E12663-23C9-9C1E-E75E-1FED32902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17461" y="11941771"/>
            <a:ext cx="6912836" cy="2384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58309" tIns="129154" rIns="258309" bIns="12915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1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10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9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34480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7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3800" b="1" dirty="0">
                <a:latin typeface="Arial" panose="020B0604020202020204" pitchFamily="34" charset="0"/>
                <a:cs typeface="Arial" panose="020B0604020202020204" pitchFamily="34" charset="0"/>
              </a:rPr>
              <a:t>RMW17</a:t>
            </a:r>
            <a:endParaRPr lang="ja-JP" altLang="en-US" sz="13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926538CE-CD7D-8402-56A1-D81ECC810080}"/>
              </a:ext>
            </a:extLst>
          </p:cNvPr>
          <p:cNvSpPr txBox="1"/>
          <p:nvPr/>
        </p:nvSpPr>
        <p:spPr bwMode="auto">
          <a:xfrm>
            <a:off x="13793815" y="15254884"/>
            <a:ext cx="6910866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ja-JP" sz="4000" b="1" dirty="0">
                <a:solidFill>
                  <a:schemeClr val="bg1">
                    <a:lumMod val="85000"/>
                  </a:schemeClr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Le </a:t>
            </a:r>
            <a:r>
              <a:rPr lang="en-US" altLang="ja-JP" sz="4000" b="1" dirty="0" err="1">
                <a:solidFill>
                  <a:schemeClr val="bg1">
                    <a:lumMod val="85000"/>
                  </a:schemeClr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Méridien</a:t>
            </a:r>
            <a:r>
              <a:rPr lang="en-US" altLang="ja-JP" sz="4000" b="1" dirty="0">
                <a:solidFill>
                  <a:schemeClr val="bg1">
                    <a:lumMod val="85000"/>
                  </a:schemeClr>
                </a:solidFill>
                <a:effectLst>
                  <a:outerShdw blurRad="50800" dist="1016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Cambridge-MIT</a:t>
            </a:r>
            <a:endParaRPr lang="ja-JP" altLang="en-US" sz="4000" b="1" dirty="0">
              <a:solidFill>
                <a:schemeClr val="bg1">
                  <a:lumMod val="85000"/>
                </a:schemeClr>
              </a:solidFill>
              <a:effectLst>
                <a:outerShdw blurRad="50800" dist="1016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tx1"/>
          </a:solidFill>
          <a:prstDash val="dashDot"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kumimoji="1" sz="4000"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3648</TotalTime>
  <Words>296</Words>
  <Application>Microsoft Office PowerPoint</Application>
  <PresentationFormat>ユーザー設定</PresentationFormat>
  <Paragraphs>93</Paragraphs>
  <Slides>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4" baseType="lpstr">
      <vt:lpstr>Arial</vt:lpstr>
      <vt:lpstr>Calibri</vt:lpstr>
      <vt:lpstr>Office ​​テーマ</vt:lpstr>
      <vt:lpstr>PowerPoint プレゼンテーション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k-nose</dc:creator>
  <cp:lastModifiedBy>萌々香 井元</cp:lastModifiedBy>
  <cp:revision>147</cp:revision>
  <cp:lastPrinted>2025-04-01T08:24:12Z</cp:lastPrinted>
  <dcterms:created xsi:type="dcterms:W3CDTF">2012-04-16T08:15:42Z</dcterms:created>
  <dcterms:modified xsi:type="dcterms:W3CDTF">2025-04-01T08:53:11Z</dcterms:modified>
</cp:coreProperties>
</file>