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2" r:id="rId5"/>
    <p:sldId id="258" r:id="rId6"/>
    <p:sldId id="261" r:id="rId7"/>
    <p:sldId id="260" r:id="rId8"/>
    <p:sldId id="264" r:id="rId9"/>
    <p:sldId id="265" r:id="rId10"/>
    <p:sldId id="263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81F807-AC4F-49CB-B1FE-7CC7AA29C62D}" v="37" dt="2021-01-06T16:43:24.3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山内則近" userId="61b7e6dd-7a0a-4d21-b0a5-33f2d8ffd757" providerId="ADAL" clId="{5281F807-AC4F-49CB-B1FE-7CC7AA29C62D}"/>
    <pc:docChg chg="undo custSel modSld">
      <pc:chgData name="山内則近" userId="61b7e6dd-7a0a-4d21-b0a5-33f2d8ffd757" providerId="ADAL" clId="{5281F807-AC4F-49CB-B1FE-7CC7AA29C62D}" dt="2021-01-06T16:43:35.471" v="169" actId="1076"/>
      <pc:docMkLst>
        <pc:docMk/>
      </pc:docMkLst>
      <pc:sldChg chg="addSp modSp mod">
        <pc:chgData name="山内則近" userId="61b7e6dd-7a0a-4d21-b0a5-33f2d8ffd757" providerId="ADAL" clId="{5281F807-AC4F-49CB-B1FE-7CC7AA29C62D}" dt="2021-01-06T13:08:17.992" v="136" actId="1076"/>
        <pc:sldMkLst>
          <pc:docMk/>
          <pc:sldMk cId="1907786782" sldId="256"/>
        </pc:sldMkLst>
        <pc:spChg chg="mod">
          <ac:chgData name="山内則近" userId="61b7e6dd-7a0a-4d21-b0a5-33f2d8ffd757" providerId="ADAL" clId="{5281F807-AC4F-49CB-B1FE-7CC7AA29C62D}" dt="2021-01-06T13:07:26.842" v="94"/>
          <ac:spMkLst>
            <pc:docMk/>
            <pc:sldMk cId="1907786782" sldId="256"/>
            <ac:spMk id="2" creationId="{79367C30-1842-4BC7-8A32-61E097BE8F2E}"/>
          </ac:spMkLst>
        </pc:spChg>
        <pc:spChg chg="add mod">
          <ac:chgData name="山内則近" userId="61b7e6dd-7a0a-4d21-b0a5-33f2d8ffd757" providerId="ADAL" clId="{5281F807-AC4F-49CB-B1FE-7CC7AA29C62D}" dt="2021-01-06T13:08:17.992" v="136" actId="1076"/>
          <ac:spMkLst>
            <pc:docMk/>
            <pc:sldMk cId="1907786782" sldId="256"/>
            <ac:spMk id="5" creationId="{27E101EF-33D1-4E28-A292-04AD5C94C9C7}"/>
          </ac:spMkLst>
        </pc:spChg>
      </pc:sldChg>
      <pc:sldChg chg="addSp modSp">
        <pc:chgData name="山内則近" userId="61b7e6dd-7a0a-4d21-b0a5-33f2d8ffd757" providerId="ADAL" clId="{5281F807-AC4F-49CB-B1FE-7CC7AA29C62D}" dt="2021-01-06T13:08:35.441" v="137"/>
        <pc:sldMkLst>
          <pc:docMk/>
          <pc:sldMk cId="1691998904" sldId="257"/>
        </pc:sldMkLst>
        <pc:spChg chg="add mod">
          <ac:chgData name="山内則近" userId="61b7e6dd-7a0a-4d21-b0a5-33f2d8ffd757" providerId="ADAL" clId="{5281F807-AC4F-49CB-B1FE-7CC7AA29C62D}" dt="2021-01-06T13:08:35.441" v="137"/>
          <ac:spMkLst>
            <pc:docMk/>
            <pc:sldMk cId="1691998904" sldId="257"/>
            <ac:spMk id="7" creationId="{F5C87CD7-F35D-4DE5-8D57-B3AFCD947FAC}"/>
          </ac:spMkLst>
        </pc:spChg>
      </pc:sldChg>
      <pc:sldChg chg="addSp modSp">
        <pc:chgData name="山内則近" userId="61b7e6dd-7a0a-4d21-b0a5-33f2d8ffd757" providerId="ADAL" clId="{5281F807-AC4F-49CB-B1FE-7CC7AA29C62D}" dt="2021-01-06T13:08:57.131" v="140"/>
        <pc:sldMkLst>
          <pc:docMk/>
          <pc:sldMk cId="1403866386" sldId="258"/>
        </pc:sldMkLst>
        <pc:spChg chg="add mod">
          <ac:chgData name="山内則近" userId="61b7e6dd-7a0a-4d21-b0a5-33f2d8ffd757" providerId="ADAL" clId="{5281F807-AC4F-49CB-B1FE-7CC7AA29C62D}" dt="2021-01-06T13:08:57.131" v="140"/>
          <ac:spMkLst>
            <pc:docMk/>
            <pc:sldMk cId="1403866386" sldId="258"/>
            <ac:spMk id="13" creationId="{4026600F-D4A3-4553-8503-EB1DF1AC9004}"/>
          </ac:spMkLst>
        </pc:spChg>
      </pc:sldChg>
      <pc:sldChg chg="addSp modSp">
        <pc:chgData name="山内則近" userId="61b7e6dd-7a0a-4d21-b0a5-33f2d8ffd757" providerId="ADAL" clId="{5281F807-AC4F-49CB-B1FE-7CC7AA29C62D}" dt="2021-01-06T13:08:42.978" v="138"/>
        <pc:sldMkLst>
          <pc:docMk/>
          <pc:sldMk cId="2621595376" sldId="259"/>
        </pc:sldMkLst>
        <pc:spChg chg="add mod">
          <ac:chgData name="山内則近" userId="61b7e6dd-7a0a-4d21-b0a5-33f2d8ffd757" providerId="ADAL" clId="{5281F807-AC4F-49CB-B1FE-7CC7AA29C62D}" dt="2021-01-06T13:08:42.978" v="138"/>
          <ac:spMkLst>
            <pc:docMk/>
            <pc:sldMk cId="2621595376" sldId="259"/>
            <ac:spMk id="10" creationId="{4F06DD30-DDD6-4B61-A081-259543DAD7BF}"/>
          </ac:spMkLst>
        </pc:spChg>
      </pc:sldChg>
      <pc:sldChg chg="addSp modSp">
        <pc:chgData name="山内則近" userId="61b7e6dd-7a0a-4d21-b0a5-33f2d8ffd757" providerId="ADAL" clId="{5281F807-AC4F-49CB-B1FE-7CC7AA29C62D}" dt="2021-01-06T13:09:15.057" v="142"/>
        <pc:sldMkLst>
          <pc:docMk/>
          <pc:sldMk cId="4038339093" sldId="260"/>
        </pc:sldMkLst>
        <pc:spChg chg="add mod">
          <ac:chgData name="山内則近" userId="61b7e6dd-7a0a-4d21-b0a5-33f2d8ffd757" providerId="ADAL" clId="{5281F807-AC4F-49CB-B1FE-7CC7AA29C62D}" dt="2021-01-06T13:09:15.057" v="142"/>
          <ac:spMkLst>
            <pc:docMk/>
            <pc:sldMk cId="4038339093" sldId="260"/>
            <ac:spMk id="15" creationId="{517A0B7D-3ECD-4C76-91D3-4BABE454E785}"/>
          </ac:spMkLst>
        </pc:spChg>
      </pc:sldChg>
      <pc:sldChg chg="addSp modSp">
        <pc:chgData name="山内則近" userId="61b7e6dd-7a0a-4d21-b0a5-33f2d8ffd757" providerId="ADAL" clId="{5281F807-AC4F-49CB-B1FE-7CC7AA29C62D}" dt="2021-01-06T13:09:07.914" v="141"/>
        <pc:sldMkLst>
          <pc:docMk/>
          <pc:sldMk cId="891949854" sldId="261"/>
        </pc:sldMkLst>
        <pc:spChg chg="add mod">
          <ac:chgData name="山内則近" userId="61b7e6dd-7a0a-4d21-b0a5-33f2d8ffd757" providerId="ADAL" clId="{5281F807-AC4F-49CB-B1FE-7CC7AA29C62D}" dt="2021-01-06T13:09:07.914" v="141"/>
          <ac:spMkLst>
            <pc:docMk/>
            <pc:sldMk cId="891949854" sldId="261"/>
            <ac:spMk id="13" creationId="{B2C78B1C-2EBC-49A8-8462-FBBC95FDF655}"/>
          </ac:spMkLst>
        </pc:spChg>
      </pc:sldChg>
      <pc:sldChg chg="addSp modSp">
        <pc:chgData name="山内則近" userId="61b7e6dd-7a0a-4d21-b0a5-33f2d8ffd757" providerId="ADAL" clId="{5281F807-AC4F-49CB-B1FE-7CC7AA29C62D}" dt="2021-01-06T13:08:48.765" v="139"/>
        <pc:sldMkLst>
          <pc:docMk/>
          <pc:sldMk cId="4171779219" sldId="262"/>
        </pc:sldMkLst>
        <pc:spChg chg="add mod">
          <ac:chgData name="山内則近" userId="61b7e6dd-7a0a-4d21-b0a5-33f2d8ffd757" providerId="ADAL" clId="{5281F807-AC4F-49CB-B1FE-7CC7AA29C62D}" dt="2021-01-06T13:08:48.765" v="139"/>
          <ac:spMkLst>
            <pc:docMk/>
            <pc:sldMk cId="4171779219" sldId="262"/>
            <ac:spMk id="9" creationId="{84698A1A-4271-4ED5-BBF3-5A061F7CF6F1}"/>
          </ac:spMkLst>
        </pc:spChg>
      </pc:sldChg>
      <pc:sldChg chg="addSp modSp mod">
        <pc:chgData name="山内則近" userId="61b7e6dd-7a0a-4d21-b0a5-33f2d8ffd757" providerId="ADAL" clId="{5281F807-AC4F-49CB-B1FE-7CC7AA29C62D}" dt="2021-01-06T13:09:38.480" v="145" actId="207"/>
        <pc:sldMkLst>
          <pc:docMk/>
          <pc:sldMk cId="2469627189" sldId="263"/>
        </pc:sldMkLst>
        <pc:spChg chg="mod">
          <ac:chgData name="山内則近" userId="61b7e6dd-7a0a-4d21-b0a5-33f2d8ffd757" providerId="ADAL" clId="{5281F807-AC4F-49CB-B1FE-7CC7AA29C62D}" dt="2021-01-06T13:09:38.480" v="145" actId="207"/>
          <ac:spMkLst>
            <pc:docMk/>
            <pc:sldMk cId="2469627189" sldId="263"/>
            <ac:spMk id="3" creationId="{3878820F-89D9-4D44-8875-7E2BA43D0ADF}"/>
          </ac:spMkLst>
        </pc:spChg>
        <pc:spChg chg="add mod">
          <ac:chgData name="山内則近" userId="61b7e6dd-7a0a-4d21-b0a5-33f2d8ffd757" providerId="ADAL" clId="{5281F807-AC4F-49CB-B1FE-7CC7AA29C62D}" dt="2021-01-06T13:09:26.695" v="144"/>
          <ac:spMkLst>
            <pc:docMk/>
            <pc:sldMk cId="2469627189" sldId="263"/>
            <ac:spMk id="8" creationId="{930D1D38-58E6-4908-A02F-1DB2D30DFF9A}"/>
          </ac:spMkLst>
        </pc:spChg>
      </pc:sldChg>
      <pc:sldChg chg="addSp delSp modSp mod">
        <pc:chgData name="山内則近" userId="61b7e6dd-7a0a-4d21-b0a5-33f2d8ffd757" providerId="ADAL" clId="{5281F807-AC4F-49CB-B1FE-7CC7AA29C62D}" dt="2021-01-06T16:43:35.471" v="169" actId="1076"/>
        <pc:sldMkLst>
          <pc:docMk/>
          <pc:sldMk cId="1118854751" sldId="265"/>
        </pc:sldMkLst>
        <pc:spChg chg="add del mod">
          <ac:chgData name="山内則近" userId="61b7e6dd-7a0a-4d21-b0a5-33f2d8ffd757" providerId="ADAL" clId="{5281F807-AC4F-49CB-B1FE-7CC7AA29C62D}" dt="2021-01-06T16:41:23.100" v="162" actId="478"/>
          <ac:spMkLst>
            <pc:docMk/>
            <pc:sldMk cId="1118854751" sldId="265"/>
            <ac:spMk id="17" creationId="{BCD7ACC2-CE21-4AAB-BE10-C47950D43D90}"/>
          </ac:spMkLst>
        </pc:spChg>
        <pc:spChg chg="add del mod">
          <ac:chgData name="山内則近" userId="61b7e6dd-7a0a-4d21-b0a5-33f2d8ffd757" providerId="ADAL" clId="{5281F807-AC4F-49CB-B1FE-7CC7AA29C62D}" dt="2021-01-06T16:41:23.100" v="162" actId="478"/>
          <ac:spMkLst>
            <pc:docMk/>
            <pc:sldMk cId="1118854751" sldId="265"/>
            <ac:spMk id="21" creationId="{F262C7D0-8826-4349-A2D7-01FC5A147D8C}"/>
          </ac:spMkLst>
        </pc:spChg>
        <pc:spChg chg="add mod">
          <ac:chgData name="山内則近" userId="61b7e6dd-7a0a-4d21-b0a5-33f2d8ffd757" providerId="ADAL" clId="{5281F807-AC4F-49CB-B1FE-7CC7AA29C62D}" dt="2021-01-06T13:09:20.830" v="143"/>
          <ac:spMkLst>
            <pc:docMk/>
            <pc:sldMk cId="1118854751" sldId="265"/>
            <ac:spMk id="30" creationId="{1B7D816C-0494-4BD3-9F4E-5AAB888C993E}"/>
          </ac:spMkLst>
        </pc:spChg>
        <pc:grpChg chg="add del">
          <ac:chgData name="山内則近" userId="61b7e6dd-7a0a-4d21-b0a5-33f2d8ffd757" providerId="ADAL" clId="{5281F807-AC4F-49CB-B1FE-7CC7AA29C62D}" dt="2021-01-06T16:43:19.554" v="163" actId="478"/>
          <ac:grpSpMkLst>
            <pc:docMk/>
            <pc:sldMk cId="1118854751" sldId="265"/>
            <ac:grpSpMk id="5" creationId="{DBAEA2D6-9F76-42E7-8D58-FB4DE3CB2725}"/>
          </ac:grpSpMkLst>
        </pc:grpChg>
        <pc:grpChg chg="add del">
          <ac:chgData name="山内則近" userId="61b7e6dd-7a0a-4d21-b0a5-33f2d8ffd757" providerId="ADAL" clId="{5281F807-AC4F-49CB-B1FE-7CC7AA29C62D}" dt="2021-01-06T16:41:23.100" v="162" actId="478"/>
          <ac:grpSpMkLst>
            <pc:docMk/>
            <pc:sldMk cId="1118854751" sldId="265"/>
            <ac:grpSpMk id="13" creationId="{5D7910D9-FA01-497A-B216-48C67C7F0DE2}"/>
          </ac:grpSpMkLst>
        </pc:grpChg>
        <pc:grpChg chg="add del">
          <ac:chgData name="山内則近" userId="61b7e6dd-7a0a-4d21-b0a5-33f2d8ffd757" providerId="ADAL" clId="{5281F807-AC4F-49CB-B1FE-7CC7AA29C62D}" dt="2021-01-06T16:41:23.100" v="162" actId="478"/>
          <ac:grpSpMkLst>
            <pc:docMk/>
            <pc:sldMk cId="1118854751" sldId="265"/>
            <ac:grpSpMk id="15" creationId="{8333AC16-F818-484D-9334-822517E53926}"/>
          </ac:grpSpMkLst>
        </pc:grpChg>
        <pc:picChg chg="add del">
          <ac:chgData name="山内則近" userId="61b7e6dd-7a0a-4d21-b0a5-33f2d8ffd757" providerId="ADAL" clId="{5281F807-AC4F-49CB-B1FE-7CC7AA29C62D}" dt="2021-01-06T16:41:23.100" v="162" actId="478"/>
          <ac:picMkLst>
            <pc:docMk/>
            <pc:sldMk cId="1118854751" sldId="265"/>
            <ac:picMk id="7" creationId="{FC0882C5-38AF-4634-AD99-50D433AD8F18}"/>
          </ac:picMkLst>
        </pc:picChg>
        <pc:picChg chg="add del mod">
          <ac:chgData name="山内則近" userId="61b7e6dd-7a0a-4d21-b0a5-33f2d8ffd757" providerId="ADAL" clId="{5281F807-AC4F-49CB-B1FE-7CC7AA29C62D}" dt="2021-01-06T16:41:21.690" v="159"/>
          <ac:picMkLst>
            <pc:docMk/>
            <pc:sldMk cId="1118854751" sldId="265"/>
            <ac:picMk id="8" creationId="{16116946-0783-433E-9DE5-DBC985D30EAD}"/>
          </ac:picMkLst>
        </pc:picChg>
        <pc:picChg chg="add mod ord">
          <ac:chgData name="山内則近" userId="61b7e6dd-7a0a-4d21-b0a5-33f2d8ffd757" providerId="ADAL" clId="{5281F807-AC4F-49CB-B1FE-7CC7AA29C62D}" dt="2021-01-06T16:43:35.471" v="169" actId="1076"/>
          <ac:picMkLst>
            <pc:docMk/>
            <pc:sldMk cId="1118854751" sldId="265"/>
            <ac:picMk id="10" creationId="{3D4B7048-AF4E-4940-9A46-86435D8B88EC}"/>
          </ac:picMkLst>
        </pc:picChg>
        <pc:picChg chg="add del mod">
          <ac:chgData name="山内則近" userId="61b7e6dd-7a0a-4d21-b0a5-33f2d8ffd757" providerId="ADAL" clId="{5281F807-AC4F-49CB-B1FE-7CC7AA29C62D}" dt="2021-01-06T16:41:23.100" v="162" actId="478"/>
          <ac:picMkLst>
            <pc:docMk/>
            <pc:sldMk cId="1118854751" sldId="265"/>
            <ac:picMk id="19" creationId="{D0660566-B13F-414F-A7A7-D36476DEF68C}"/>
          </ac:picMkLst>
        </pc:picChg>
        <pc:picChg chg="add del mod">
          <ac:chgData name="山内則近" userId="61b7e6dd-7a0a-4d21-b0a5-33f2d8ffd757" providerId="ADAL" clId="{5281F807-AC4F-49CB-B1FE-7CC7AA29C62D}" dt="2021-01-06T16:41:23.100" v="162" actId="478"/>
          <ac:picMkLst>
            <pc:docMk/>
            <pc:sldMk cId="1118854751" sldId="265"/>
            <ac:picMk id="22" creationId="{57E4F06B-8E7A-442C-AABC-FFC8F000B0C9}"/>
          </ac:picMkLst>
        </pc:picChg>
        <pc:cxnChg chg="mod">
          <ac:chgData name="山内則近" userId="61b7e6dd-7a0a-4d21-b0a5-33f2d8ffd757" providerId="ADAL" clId="{5281F807-AC4F-49CB-B1FE-7CC7AA29C62D}" dt="2021-01-06T13:09:54.041" v="146" actId="14100"/>
          <ac:cxnSpMkLst>
            <pc:docMk/>
            <pc:sldMk cId="1118854751" sldId="265"/>
            <ac:cxnSpMk id="29" creationId="{047F9AE2-DFC2-42BE-A269-43835A32700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62AE3-21F2-43C5-B029-8A4E70A79A66}" type="datetimeFigureOut">
              <a:rPr kumimoji="1" lang="ja-JP" altLang="en-US" smtClean="0"/>
              <a:t>2021/1/7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49257-46A5-496B-BC13-D5DC40F6E8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003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45B970-C483-4D50-9E16-03945310B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1CA63BB-DDCB-496E-A22C-F9F1FF76C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00A8B5-56A3-4337-A349-E1151D585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E7CF-37E9-4E41-ABD2-448B18C280B5}" type="datetime1">
              <a:rPr kumimoji="1" lang="ja-JP" altLang="en-US" smtClean="0"/>
              <a:t>2021/1/7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47ECD7-E6EA-4111-B53C-B635D9608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755760-29CE-4F5E-AC33-F714A7486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D4FD-9793-430D-BE6D-F79951603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630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70FCEB-1CA3-42AE-AAA1-0BED1109C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DC2AD50-B8B7-4E1B-934D-ADC2A3B42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CE84EC-D6A0-4B84-B247-42E50914B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31D6-27FB-47CE-8433-B65393009FEA}" type="datetime1">
              <a:rPr kumimoji="1" lang="ja-JP" altLang="en-US" smtClean="0"/>
              <a:t>2021/1/7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C70C508-6722-45C9-B69D-41212C10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68F342-C47F-4D7F-82FD-0810CF26B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D4FD-9793-430D-BE6D-F79951603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156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4FF2A1A-0073-4D22-8179-F3762FB591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76D54E1-AAA4-4787-A480-9EDAAC77B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EE4E2A-E392-465F-9EF3-68B0041F0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7674-6ADD-45C8-8EE0-6154FEE0D4BC}" type="datetime1">
              <a:rPr kumimoji="1" lang="ja-JP" altLang="en-US" smtClean="0"/>
              <a:t>2021/1/7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031374-9AE6-496F-A200-150C6B855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60382F-D57A-4E09-A0D2-3D2AE4F2F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D4FD-9793-430D-BE6D-F79951603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04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16D4AB-634B-4B17-BA64-918B33AD7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65B6CF-0F66-4F2F-9BFE-90556AA70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6DBFF5-305F-4BF8-8CA3-B3D0FC427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ED47-11DE-4042-AB82-44E2E0FB808E}" type="datetime1">
              <a:rPr kumimoji="1" lang="ja-JP" altLang="en-US" smtClean="0"/>
              <a:t>2021/1/7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DD8F93-6E75-47C8-854D-86A29F185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CB3109-4D59-4B95-B540-F3B26B346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D4FD-9793-430D-BE6D-F79951603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74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158C31-E56B-438B-8D1E-42AB05377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EE38596-C341-4D45-9B12-330B42E05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6F8BF6-A451-4D4D-B6A4-2B1B636EA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9588-4237-4ABB-9435-82ED4B0F6AE7}" type="datetime1">
              <a:rPr kumimoji="1" lang="ja-JP" altLang="en-US" smtClean="0"/>
              <a:t>2021/1/7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7D6D18-59CF-4BFB-9EA2-8DA9C0C46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6C1955-2344-4B2F-9CFA-D328BA233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D4FD-9793-430D-BE6D-F79951603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58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96BEB3-5B56-4DB8-9BA0-94E6885C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7C6AF5-6E2D-42CE-9E6B-CDD922E5C3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FAC695E-D9C6-4245-A74F-F3BE595E1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726DC28-4C28-4830-9D39-DA2880051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36D2-CEFC-438A-900C-FB6C38DB2081}" type="datetime1">
              <a:rPr kumimoji="1" lang="ja-JP" altLang="en-US" smtClean="0"/>
              <a:t>2021/1/7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4338C1B-B210-451B-940F-968BDCEA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8E3297C-6A3E-4A58-A819-CA23155C5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D4FD-9793-430D-BE6D-F79951603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782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786017-FFE7-43EE-84D6-B3655CC52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E2D80A0-DD3E-4E16-B21C-088C37222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392CBBD-201A-47FF-ACAE-C6EAF2758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0BA155A-9209-45F7-877F-3A35CD6B5B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14C9E0C-4B6E-4EC6-BE84-7D8A85ED2F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E65BB32-0B1F-4CEF-BC1C-1A1FB85D5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7A58-FC8C-400E-90F5-953ECF195D65}" type="datetime1">
              <a:rPr kumimoji="1" lang="ja-JP" altLang="en-US" smtClean="0"/>
              <a:t>2021/1/7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0577E5-70A7-4CC6-981A-8CF7E0C5B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5E7843A-172B-4884-90B4-6CEC00903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D4FD-9793-430D-BE6D-F79951603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31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AB70A8-653B-4531-A552-F42A1C178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96F7E32-CD65-4B3C-A7FD-B5128F37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1919-5A79-4228-951D-EBB920AA876E}" type="datetime1">
              <a:rPr kumimoji="1" lang="ja-JP" altLang="en-US" smtClean="0"/>
              <a:t>2021/1/7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DC62AE1-236C-41A6-9C24-861C6A4A2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81D5D26-AC1B-46ED-843A-3847667D0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D4FD-9793-430D-BE6D-F79951603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537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E1C45E9-EEF6-43D4-85C1-D8805E099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0FB6-B797-424D-A9C8-D406E892DF89}" type="datetime1">
              <a:rPr kumimoji="1" lang="ja-JP" altLang="en-US" smtClean="0"/>
              <a:t>2021/1/7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DEC4B3C-8BF4-467F-B427-4BF63E6D7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582E44-4117-4A0D-B2DA-004EACADA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D4FD-9793-430D-BE6D-F79951603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07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85CCEC-8664-4407-A4ED-0B35B7F11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5F56DC-FCDB-4D39-AE5D-78F0A51B3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1146A42-B974-4DE6-BEC8-22C64FA60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C884BF9-94AE-4514-AAA9-5379A94C9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F529-3528-4518-8AEA-12B1FDC68FCC}" type="datetime1">
              <a:rPr kumimoji="1" lang="ja-JP" altLang="en-US" smtClean="0"/>
              <a:t>2021/1/7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EDBBBF7-419B-49F0-9E0E-45808F26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17B920D-BE1A-4300-8B76-AAB2207F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D4FD-9793-430D-BE6D-F79951603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379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3FCA4A-7CEB-458A-8082-4A732F220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BBA59F2-9216-46EE-911B-757A60737B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E6601BA-684D-492A-B506-9844F7159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50ECF68-3FE4-4958-9E41-8530EC095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B2A9-40A9-451A-B4F9-41952B9A4726}" type="datetime1">
              <a:rPr kumimoji="1" lang="ja-JP" altLang="en-US" smtClean="0"/>
              <a:t>2021/1/7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DB92B44-7BAB-4A93-AA55-EB5694C1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EEBCF4C-863E-4A2D-9318-84B501109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D4FD-9793-430D-BE6D-F79951603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637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0D1556B-397E-4E6C-850D-61237997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F4FF766-D3EF-4C32-AA72-95C24C127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E08A12-7A21-4AA2-A60D-E05976A76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1ED48-C32D-4DE1-8A70-BDFB82635D30}" type="datetime1">
              <a:rPr kumimoji="1" lang="ja-JP" altLang="en-US" smtClean="0"/>
              <a:t>2021/1/7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2D5FF-4B6A-42FB-9E00-48125C3D1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4B8880-9DAA-4595-838D-8675050AD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CD4FD-9793-430D-BE6D-F79951603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3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live.remo.co/e/GovpUiS3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367C30-1842-4BC7-8A32-61E097BE8F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400" dirty="0"/>
              <a:t>第</a:t>
            </a:r>
            <a:r>
              <a:rPr kumimoji="1" lang="en-US" altLang="ja-JP" sz="4400" dirty="0"/>
              <a:t>94</a:t>
            </a:r>
            <a:r>
              <a:rPr kumimoji="1" lang="ja-JP" altLang="en-US" sz="4400" dirty="0"/>
              <a:t>回レアメタル研究会</a:t>
            </a:r>
            <a:br>
              <a:rPr kumimoji="1" lang="en-US" altLang="ja-JP" sz="4400" dirty="0"/>
            </a:br>
            <a:r>
              <a:rPr kumimoji="1" lang="ja-JP" altLang="en-US" sz="4400" dirty="0"/>
              <a:t>貴金属シンポジウム（第</a:t>
            </a:r>
            <a:r>
              <a:rPr kumimoji="1" lang="en-US" altLang="ja-JP" sz="4400" dirty="0"/>
              <a:t>8</a:t>
            </a:r>
            <a:r>
              <a:rPr kumimoji="1" lang="ja-JP" altLang="en-US" sz="4400" dirty="0"/>
              <a:t>回）</a:t>
            </a:r>
            <a:br>
              <a:rPr kumimoji="1" lang="en-US" altLang="ja-JP" sz="4400" dirty="0"/>
            </a:br>
            <a:r>
              <a:rPr kumimoji="1" lang="ja-JP" altLang="en-US" sz="4400" dirty="0"/>
              <a:t>オンライン新年会ご参加　ご説明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FFAD272-B70A-4E88-9A78-A840C2731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pPr algn="l"/>
            <a:r>
              <a:rPr kumimoji="1" lang="ja-JP" altLang="en-US" dirty="0"/>
              <a:t>日時：</a:t>
            </a:r>
            <a:r>
              <a:rPr kumimoji="1" lang="en-US" altLang="ja-JP" dirty="0"/>
              <a:t>2021</a:t>
            </a:r>
            <a:r>
              <a:rPr kumimoji="1" lang="ja-JP" altLang="en-US" dirty="0"/>
              <a:t>年</a:t>
            </a:r>
            <a:r>
              <a:rPr kumimoji="1" lang="en-US" altLang="ja-JP" dirty="0"/>
              <a:t>1</a:t>
            </a:r>
            <a:r>
              <a:rPr kumimoji="1" lang="ja-JP" altLang="en-US" dirty="0"/>
              <a:t>月</a:t>
            </a:r>
            <a:r>
              <a:rPr kumimoji="1" lang="en-US" altLang="ja-JP" dirty="0"/>
              <a:t>8</a:t>
            </a:r>
            <a:r>
              <a:rPr kumimoji="1" lang="ja-JP" altLang="en-US" dirty="0"/>
              <a:t>日（金）</a:t>
            </a:r>
            <a:endParaRPr kumimoji="1" lang="en-US" altLang="ja-JP" dirty="0"/>
          </a:p>
          <a:p>
            <a:pPr algn="l"/>
            <a:r>
              <a:rPr kumimoji="1" lang="ja-JP" altLang="en-US" dirty="0"/>
              <a:t>時間：</a:t>
            </a:r>
            <a:r>
              <a:rPr kumimoji="1" lang="en-US" altLang="ja-JP" dirty="0"/>
              <a:t>18:40</a:t>
            </a:r>
            <a:r>
              <a:rPr kumimoji="1" lang="ja-JP" altLang="en-US" dirty="0"/>
              <a:t>～</a:t>
            </a:r>
            <a:endParaRPr kumimoji="1" lang="en-US" altLang="ja-JP" dirty="0"/>
          </a:p>
          <a:p>
            <a:pPr algn="l"/>
            <a:r>
              <a:rPr kumimoji="1" lang="en-US" altLang="ja-JP" dirty="0"/>
              <a:t>URL</a:t>
            </a:r>
            <a:r>
              <a:rPr kumimoji="1" lang="ja-JP" altLang="en-US" dirty="0"/>
              <a:t>　</a:t>
            </a:r>
            <a:r>
              <a:rPr kumimoji="1" lang="en-US" altLang="ja-JP" dirty="0"/>
              <a:t>https://live.remo.co/e/GovpUiS3F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B37900-9E28-4F4F-8C36-D8F29974C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D4FD-9793-430D-BE6D-F79951603338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7E101EF-33D1-4E28-A292-04AD5C94C9C7}"/>
              </a:ext>
            </a:extLst>
          </p:cNvPr>
          <p:cNvSpPr txBox="1"/>
          <p:nvPr/>
        </p:nvSpPr>
        <p:spPr>
          <a:xfrm>
            <a:off x="-66501" y="0"/>
            <a:ext cx="4006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第</a:t>
            </a:r>
            <a:r>
              <a:rPr kumimoji="1" lang="en-US" altLang="ja-JP" sz="1200" dirty="0"/>
              <a:t>94</a:t>
            </a:r>
            <a:r>
              <a:rPr kumimoji="1" lang="ja-JP" altLang="en-US" sz="1200" dirty="0"/>
              <a:t>回レアメタル研究会・第</a:t>
            </a:r>
            <a:r>
              <a:rPr kumimoji="1" lang="en-US" altLang="ja-JP" sz="1200" dirty="0"/>
              <a:t>8</a:t>
            </a:r>
            <a:r>
              <a:rPr kumimoji="1" lang="ja-JP" altLang="en-US" sz="1200" dirty="0"/>
              <a:t>回貴金属シンポジウム</a:t>
            </a:r>
          </a:p>
        </p:txBody>
      </p:sp>
    </p:spTree>
    <p:extLst>
      <p:ext uri="{BB962C8B-B14F-4D97-AF65-F5344CB8AC3E}">
        <p14:creationId xmlns:p14="http://schemas.microsoft.com/office/powerpoint/2010/main" val="1907786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4A864D-97BF-4A35-A985-811430007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26" y="45127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2800" dirty="0"/>
              <a:t>会場での操作方法</a:t>
            </a:r>
            <a:r>
              <a:rPr kumimoji="1" lang="en-US" altLang="ja-JP" sz="2800" dirty="0"/>
              <a:t>3</a:t>
            </a:r>
            <a:endParaRPr kumimoji="1" lang="ja-JP" altLang="en-US" sz="28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78820F-89D9-4D44-8875-7E2BA43D0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981"/>
            <a:ext cx="11853949" cy="1657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1800" dirty="0"/>
              <a:t>■退室の方法</a:t>
            </a:r>
            <a:endParaRPr kumimoji="1" lang="en-US" altLang="ja-JP" sz="1800" dirty="0"/>
          </a:p>
          <a:p>
            <a:pPr marL="0" indent="0">
              <a:buNone/>
            </a:pPr>
            <a:r>
              <a:rPr kumimoji="1" lang="ja-JP" altLang="en-US" sz="1800" dirty="0"/>
              <a:t>　メニューバーにある「</a:t>
            </a:r>
            <a:r>
              <a:rPr kumimoji="1" lang="en-US" altLang="ja-JP" sz="1800" dirty="0">
                <a:solidFill>
                  <a:srgbClr val="FF0000"/>
                </a:solidFill>
              </a:rPr>
              <a:t>Quit Event</a:t>
            </a:r>
            <a:r>
              <a:rPr kumimoji="1" lang="ja-JP" altLang="en-US" sz="1800" dirty="0"/>
              <a:t>」をクリックします。</a:t>
            </a:r>
            <a:endParaRPr kumimoji="1" lang="en-US" altLang="ja-JP" sz="1800" dirty="0"/>
          </a:p>
          <a:p>
            <a:pPr marL="0" indent="0">
              <a:buNone/>
            </a:pPr>
            <a:r>
              <a:rPr kumimoji="1" lang="ja-JP" altLang="en-US" sz="1800" dirty="0"/>
              <a:t>　確認の後、退室できます。</a:t>
            </a:r>
            <a:endParaRPr kumimoji="1" lang="en-US" altLang="ja-JP" sz="1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80ACAF-D29D-4653-A8CA-75A38D48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D4FD-9793-430D-BE6D-F79951603338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F245C7E8-DD6A-478C-8B2C-826EC5BCB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185" y="2396686"/>
            <a:ext cx="7238999" cy="3959664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21210333-392D-423E-A83F-F21FD1F0FDDB}"/>
              </a:ext>
            </a:extLst>
          </p:cNvPr>
          <p:cNvSpPr/>
          <p:nvPr/>
        </p:nvSpPr>
        <p:spPr>
          <a:xfrm>
            <a:off x="6500553" y="5918662"/>
            <a:ext cx="673331" cy="64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D8D96CA3-5098-4238-9E91-F0679D415654}"/>
              </a:ext>
            </a:extLst>
          </p:cNvPr>
          <p:cNvCxnSpPr>
            <a:cxnSpLocks/>
          </p:cNvCxnSpPr>
          <p:nvPr/>
        </p:nvCxnSpPr>
        <p:spPr>
          <a:xfrm>
            <a:off x="5910349" y="1687484"/>
            <a:ext cx="798022" cy="41563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30D1D38-58E6-4908-A02F-1DB2D30DFF9A}"/>
              </a:ext>
            </a:extLst>
          </p:cNvPr>
          <p:cNvSpPr txBox="1"/>
          <p:nvPr/>
        </p:nvSpPr>
        <p:spPr>
          <a:xfrm>
            <a:off x="-66501" y="0"/>
            <a:ext cx="4006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第</a:t>
            </a:r>
            <a:r>
              <a:rPr kumimoji="1" lang="en-US" altLang="ja-JP" sz="1200" dirty="0"/>
              <a:t>94</a:t>
            </a:r>
            <a:r>
              <a:rPr kumimoji="1" lang="ja-JP" altLang="en-US" sz="1200" dirty="0"/>
              <a:t>回レアメタル研究会・第</a:t>
            </a:r>
            <a:r>
              <a:rPr kumimoji="1" lang="en-US" altLang="ja-JP" sz="1200" dirty="0"/>
              <a:t>8</a:t>
            </a:r>
            <a:r>
              <a:rPr kumimoji="1" lang="ja-JP" altLang="en-US" sz="1200" dirty="0"/>
              <a:t>回貴金属シンポジウム</a:t>
            </a:r>
          </a:p>
        </p:txBody>
      </p:sp>
    </p:spTree>
    <p:extLst>
      <p:ext uri="{BB962C8B-B14F-4D97-AF65-F5344CB8AC3E}">
        <p14:creationId xmlns:p14="http://schemas.microsoft.com/office/powerpoint/2010/main" val="2469627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072385-F309-4FBF-8C43-9EC3497BE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42" y="173933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オンライン新年会会場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D38DB7-2938-4B40-8471-CCB80EA84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624" y="1202171"/>
            <a:ext cx="11148752" cy="485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■本新年会では「</a:t>
            </a:r>
            <a:r>
              <a:rPr kumimoji="1" lang="en-US" altLang="ja-JP" dirty="0"/>
              <a:t>REMO</a:t>
            </a:r>
            <a:r>
              <a:rPr kumimoji="1" lang="ja-JP" altLang="en-US" dirty="0"/>
              <a:t>」という</a:t>
            </a:r>
            <a:r>
              <a:rPr kumimoji="1" lang="en-US" altLang="ja-JP" dirty="0"/>
              <a:t>Web</a:t>
            </a:r>
            <a:r>
              <a:rPr kumimoji="1" lang="ja-JP" altLang="en-US" dirty="0"/>
              <a:t>会議システムを利用します。</a:t>
            </a:r>
            <a:endParaRPr kumimoji="1" lang="en-US" altLang="ja-JP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43EBD05-5D95-4A9E-BD15-135299545A33}"/>
              </a:ext>
            </a:extLst>
          </p:cNvPr>
          <p:cNvSpPr txBox="1"/>
          <p:nvPr/>
        </p:nvSpPr>
        <p:spPr>
          <a:xfrm>
            <a:off x="8411095" y="1963249"/>
            <a:ext cx="355092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Remo</a:t>
            </a:r>
            <a:r>
              <a:rPr lang="ja-JP" altLang="en-US" dirty="0"/>
              <a:t>は、テーブルを自由に移動しながら会話できるウェブ会議システムです。</a:t>
            </a:r>
          </a:p>
          <a:p>
            <a:endParaRPr lang="en-US" altLang="ja-JP" dirty="0"/>
          </a:p>
          <a:p>
            <a:r>
              <a:rPr lang="ja-JP" altLang="en-US" dirty="0"/>
              <a:t>バーチャル会場では、いくつものテーブルが置かれています。</a:t>
            </a:r>
          </a:p>
          <a:p>
            <a:endParaRPr lang="en-US" altLang="ja-JP" dirty="0"/>
          </a:p>
          <a:p>
            <a:r>
              <a:rPr lang="ja-JP" altLang="en-US" dirty="0"/>
              <a:t>参加者は、テーブルを自由に移動しながら、そのテーブル内にいるメンバーとだけビデオで会話ができます。</a:t>
            </a:r>
          </a:p>
        </p:txBody>
      </p:sp>
      <p:pic>
        <p:nvPicPr>
          <p:cNvPr id="9" name="図 8" descr="グラフィカル ユーザー インターフェイス, ダイアグラム, カレンダー&#10;&#10;自動的に生成された説明">
            <a:extLst>
              <a:ext uri="{FF2B5EF4-FFF2-40B4-BE49-F238E27FC236}">
                <a16:creationId xmlns:a16="http://schemas.microsoft.com/office/drawing/2014/main" id="{AA3DD399-4D91-4B4B-AF4F-23C990A77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2" y="1828273"/>
            <a:ext cx="8014996" cy="4372955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CE9792-91DB-4752-B447-2050237A2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D4FD-9793-430D-BE6D-F79951603338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5C87CD7-F35D-4DE5-8D57-B3AFCD947FAC}"/>
              </a:ext>
            </a:extLst>
          </p:cNvPr>
          <p:cNvSpPr txBox="1"/>
          <p:nvPr/>
        </p:nvSpPr>
        <p:spPr>
          <a:xfrm>
            <a:off x="-66501" y="0"/>
            <a:ext cx="4006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第</a:t>
            </a:r>
            <a:r>
              <a:rPr kumimoji="1" lang="en-US" altLang="ja-JP" sz="1200" dirty="0"/>
              <a:t>94</a:t>
            </a:r>
            <a:r>
              <a:rPr kumimoji="1" lang="ja-JP" altLang="en-US" sz="1200" dirty="0"/>
              <a:t>回レアメタル研究会・第</a:t>
            </a:r>
            <a:r>
              <a:rPr kumimoji="1" lang="en-US" altLang="ja-JP" sz="1200" dirty="0"/>
              <a:t>8</a:t>
            </a:r>
            <a:r>
              <a:rPr kumimoji="1" lang="ja-JP" altLang="en-US" sz="1200" dirty="0"/>
              <a:t>回貴金属シンポジウム</a:t>
            </a:r>
          </a:p>
        </p:txBody>
      </p:sp>
    </p:spTree>
    <p:extLst>
      <p:ext uri="{BB962C8B-B14F-4D97-AF65-F5344CB8AC3E}">
        <p14:creationId xmlns:p14="http://schemas.microsoft.com/office/powerpoint/2010/main" val="1691998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4A864D-97BF-4A35-A985-811430007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26" y="45127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2800" dirty="0"/>
              <a:t>接続環境について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E2A40967-5C80-486E-A6AE-9C03F3894271}"/>
              </a:ext>
            </a:extLst>
          </p:cNvPr>
          <p:cNvSpPr txBox="1">
            <a:spLocks/>
          </p:cNvSpPr>
          <p:nvPr/>
        </p:nvSpPr>
        <p:spPr>
          <a:xfrm>
            <a:off x="58189" y="1370690"/>
            <a:ext cx="11853949" cy="991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dirty="0"/>
              <a:t>■ログインの前にご確認をお願いします。</a:t>
            </a:r>
            <a:endParaRPr lang="en-US" altLang="ja-JP" sz="1800" dirty="0"/>
          </a:p>
          <a:p>
            <a:pPr marL="0" indent="0">
              <a:buNone/>
            </a:pPr>
            <a:r>
              <a:rPr lang="ja-JP" altLang="en-US" sz="1800" dirty="0"/>
              <a:t>　ブラウザーは</a:t>
            </a:r>
            <a:r>
              <a:rPr lang="en-US" altLang="ja-JP" sz="1800" dirty="0"/>
              <a:t>Chrome</a:t>
            </a:r>
            <a:r>
              <a:rPr lang="ja-JP" altLang="en-US" sz="1800" dirty="0"/>
              <a:t>もしくは</a:t>
            </a:r>
            <a:r>
              <a:rPr lang="en-US" altLang="ja-JP" sz="1800" dirty="0"/>
              <a:t>Firefox</a:t>
            </a:r>
            <a:r>
              <a:rPr lang="ja-JP" altLang="en-US" sz="1800" dirty="0"/>
              <a:t>、</a:t>
            </a:r>
            <a:r>
              <a:rPr lang="en-US" altLang="ja-JP" sz="1800" dirty="0"/>
              <a:t>Safari</a:t>
            </a:r>
            <a:r>
              <a:rPr lang="ja-JP" altLang="en-US" sz="1800" dirty="0"/>
              <a:t>が推奨されております。</a:t>
            </a:r>
            <a:endParaRPr lang="en-US" altLang="ja-JP" sz="1800" dirty="0"/>
          </a:p>
          <a:p>
            <a:pPr marL="0" indent="0">
              <a:buNone/>
            </a:pPr>
            <a:r>
              <a:rPr lang="ja-JP" altLang="en-US" sz="1800" dirty="0"/>
              <a:t>　詳細は下表にご案内致します。</a:t>
            </a:r>
            <a:endParaRPr lang="en-US" altLang="ja-JP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399B3659-6DA1-478D-A74F-448DA7859C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369517"/>
              </p:ext>
            </p:extLst>
          </p:nvPr>
        </p:nvGraphicFramePr>
        <p:xfrm>
          <a:off x="130948" y="3483309"/>
          <a:ext cx="5324405" cy="3093900"/>
        </p:xfrm>
        <a:graphic>
          <a:graphicData uri="http://schemas.openxmlformats.org/drawingml/2006/table">
            <a:tbl>
              <a:tblPr/>
              <a:tblGrid>
                <a:gridCol w="1395165">
                  <a:extLst>
                    <a:ext uri="{9D8B030D-6E8A-4147-A177-3AD203B41FA5}">
                      <a16:colId xmlns:a16="http://schemas.microsoft.com/office/drawing/2014/main" val="593534132"/>
                    </a:ext>
                  </a:extLst>
                </a:gridCol>
                <a:gridCol w="1138910">
                  <a:extLst>
                    <a:ext uri="{9D8B030D-6E8A-4147-A177-3AD203B41FA5}">
                      <a16:colId xmlns:a16="http://schemas.microsoft.com/office/drawing/2014/main" val="4285422505"/>
                    </a:ext>
                  </a:extLst>
                </a:gridCol>
                <a:gridCol w="1395165">
                  <a:extLst>
                    <a:ext uri="{9D8B030D-6E8A-4147-A177-3AD203B41FA5}">
                      <a16:colId xmlns:a16="http://schemas.microsoft.com/office/drawing/2014/main" val="1035163236"/>
                    </a:ext>
                  </a:extLst>
                </a:gridCol>
                <a:gridCol w="1395165">
                  <a:extLst>
                    <a:ext uri="{9D8B030D-6E8A-4147-A177-3AD203B41FA5}">
                      <a16:colId xmlns:a16="http://schemas.microsoft.com/office/drawing/2014/main" val="2138323282"/>
                    </a:ext>
                  </a:extLst>
                </a:gridCol>
              </a:tblGrid>
              <a:tr h="61461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effectLst/>
                          <a:latin typeface="Helvetica Neue"/>
                        </a:rPr>
                        <a:t>Operating System (OS)</a:t>
                      </a:r>
                      <a:endParaRPr lang="en-US" sz="1100" dirty="0">
                        <a:effectLst/>
                      </a:endParaRPr>
                    </a:p>
                  </a:txBody>
                  <a:tcPr marL="24549" marR="24549" marT="24549" marB="24549" anchor="ctr">
                    <a:lnL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effectLst/>
                          <a:latin typeface="Helvetica Neue"/>
                        </a:rPr>
                        <a:t>Operating System (OS) Version</a:t>
                      </a:r>
                      <a:endParaRPr lang="en-US" sz="1100">
                        <a:effectLst/>
                      </a:endParaRPr>
                    </a:p>
                  </a:txBody>
                  <a:tcPr marL="24549" marR="24549" marT="24549" marB="24549" anchor="ctr">
                    <a:lnL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effectLst/>
                          <a:latin typeface="Helvetica Neue"/>
                        </a:rPr>
                        <a:t>Browser</a:t>
                      </a:r>
                      <a:endParaRPr lang="en-US" sz="1100">
                        <a:effectLst/>
                      </a:endParaRPr>
                    </a:p>
                  </a:txBody>
                  <a:tcPr marL="24549" marR="24549" marT="24549" marB="24549" anchor="ctr">
                    <a:lnL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effectLst/>
                          <a:latin typeface="Helvetica Neue"/>
                        </a:rPr>
                        <a:t>Browser Version</a:t>
                      </a:r>
                      <a:endParaRPr lang="en-US" sz="1100" dirty="0">
                        <a:effectLst/>
                      </a:endParaRPr>
                    </a:p>
                  </a:txBody>
                  <a:tcPr marL="24549" marR="24549" marT="24549" marB="24549" anchor="ctr">
                    <a:lnL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193769"/>
                  </a:ext>
                </a:extLst>
              </a:tr>
              <a:tr h="239595"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Helvetica Neue"/>
                        </a:rPr>
                        <a:t>Mac</a:t>
                      </a:r>
                      <a:endParaRPr lang="en-US" sz="1100" dirty="0">
                        <a:effectLst/>
                      </a:endParaRPr>
                    </a:p>
                  </a:txBody>
                  <a:tcPr marL="24549" marR="24549" marT="24549" marB="24549" anchor="ctr">
                    <a:lnL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ja-JP" sz="1100">
                          <a:effectLst/>
                          <a:latin typeface="Helvetica Neue"/>
                        </a:rPr>
                        <a:t>10.13+</a:t>
                      </a:r>
                      <a:endParaRPr lang="ja-JP" altLang="en-US" sz="1100">
                        <a:effectLst/>
                      </a:endParaRPr>
                    </a:p>
                  </a:txBody>
                  <a:tcPr marL="24549" marR="24549" marT="24549" marB="24549" anchor="ctr">
                    <a:lnL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Helvetica Neue"/>
                        </a:rPr>
                        <a:t>Chrome</a:t>
                      </a:r>
                      <a:endParaRPr lang="en-US" sz="1100">
                        <a:effectLst/>
                      </a:endParaRPr>
                    </a:p>
                  </a:txBody>
                  <a:tcPr marL="24549" marR="24549" marT="24549" marB="24549" anchor="ctr">
                    <a:lnL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>
                          <a:effectLst/>
                          <a:latin typeface="Helvetica Neue"/>
                        </a:rPr>
                        <a:t>77+</a:t>
                      </a:r>
                      <a:endParaRPr lang="ja-JP" altLang="en-US" sz="1100">
                        <a:effectLst/>
                      </a:endParaRPr>
                    </a:p>
                  </a:txBody>
                  <a:tcPr marL="24549" marR="24549" marT="24549" marB="24549" anchor="ctr">
                    <a:lnL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839575"/>
                  </a:ext>
                </a:extLst>
              </a:tr>
              <a:tr h="42710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Helvetica Neue"/>
                        </a:rPr>
                        <a:t>Firefox</a:t>
                      </a:r>
                      <a:endParaRPr lang="en-US" sz="1100">
                        <a:effectLst/>
                      </a:endParaRPr>
                    </a:p>
                  </a:txBody>
                  <a:tcPr marL="24549" marR="24549" marT="24549" marB="24549" anchor="ctr">
                    <a:lnL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>
                          <a:effectLst/>
                        </a:rPr>
                        <a:t>76+</a:t>
                      </a:r>
                      <a:br>
                        <a:rPr lang="ja-JP" altLang="en-US" sz="1100" b="1">
                          <a:effectLst/>
                        </a:rPr>
                      </a:br>
                      <a:endParaRPr lang="ja-JP" altLang="en-US" sz="1100">
                        <a:effectLst/>
                      </a:endParaRPr>
                    </a:p>
                  </a:txBody>
                  <a:tcPr marL="24549" marR="24549" marT="24549" marB="24549" anchor="ctr">
                    <a:lnL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640527"/>
                  </a:ext>
                </a:extLst>
              </a:tr>
              <a:tr h="42710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ja-JP" sz="1100" dirty="0">
                          <a:effectLst/>
                          <a:latin typeface="Helvetica Neue"/>
                        </a:rPr>
                        <a:t>10.14.4</a:t>
                      </a:r>
                      <a:endParaRPr lang="ja-JP" altLang="en-US" sz="1100" dirty="0">
                        <a:effectLst/>
                      </a:endParaRPr>
                    </a:p>
                  </a:txBody>
                  <a:tcPr marL="24549" marR="24549" marT="24549" marB="24549" anchor="ctr">
                    <a:lnL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Helvetica Neue"/>
                        </a:rPr>
                        <a:t>Safari</a:t>
                      </a:r>
                      <a:endParaRPr lang="en-US" sz="1100">
                        <a:effectLst/>
                      </a:endParaRPr>
                    </a:p>
                  </a:txBody>
                  <a:tcPr marL="24549" marR="24549" marT="24549" marB="24549" anchor="ctr">
                    <a:lnL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Helvetica Neue"/>
                        </a:rPr>
                        <a:t>12.1+ (no screen sharing)</a:t>
                      </a:r>
                      <a:endParaRPr lang="en-US" sz="1100">
                        <a:effectLst/>
                      </a:endParaRPr>
                    </a:p>
                  </a:txBody>
                  <a:tcPr marL="24549" marR="24549" marT="24549" marB="24549" anchor="ctr">
                    <a:lnL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363589"/>
                  </a:ext>
                </a:extLst>
              </a:tr>
              <a:tr h="42710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13+ (full compatibility)</a:t>
                      </a:r>
                    </a:p>
                  </a:txBody>
                  <a:tcPr marL="24549" marR="24549" marT="24549" marB="24549" anchor="ctr">
                    <a:lnL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4328925"/>
                  </a:ext>
                </a:extLst>
              </a:tr>
              <a:tr h="23959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Helvetica Neue"/>
                        </a:rPr>
                        <a:t>Chrome</a:t>
                      </a:r>
                      <a:endParaRPr lang="en-US" sz="1100" dirty="0">
                        <a:effectLst/>
                      </a:endParaRPr>
                    </a:p>
                  </a:txBody>
                  <a:tcPr marL="24549" marR="24549" marT="24549" marB="24549" anchor="ctr">
                    <a:lnL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>
                          <a:effectLst/>
                        </a:rPr>
                        <a:t>77+</a:t>
                      </a:r>
                    </a:p>
                  </a:txBody>
                  <a:tcPr marL="24549" marR="24549" marT="24549" marB="24549" anchor="ctr">
                    <a:lnL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650"/>
                  </a:ext>
                </a:extLst>
              </a:tr>
              <a:tr h="23959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Helvetica Neue"/>
                        </a:rPr>
                        <a:t>Firefox</a:t>
                      </a:r>
                      <a:endParaRPr lang="en-US" sz="1100">
                        <a:effectLst/>
                      </a:endParaRPr>
                    </a:p>
                  </a:txBody>
                  <a:tcPr marL="24549" marR="24549" marT="24549" marB="24549" anchor="ctr">
                    <a:lnL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>
                          <a:effectLst/>
                        </a:rPr>
                        <a:t>76+</a:t>
                      </a:r>
                    </a:p>
                  </a:txBody>
                  <a:tcPr marL="24549" marR="24549" marT="24549" marB="24549" anchor="ctr">
                    <a:lnL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899397"/>
                  </a:ext>
                </a:extLst>
              </a:tr>
              <a:tr h="239595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Helvetica Neue"/>
                        </a:rPr>
                        <a:t>Windows</a:t>
                      </a:r>
                      <a:endParaRPr lang="en-US" sz="1100" dirty="0">
                        <a:effectLst/>
                      </a:endParaRPr>
                    </a:p>
                  </a:txBody>
                  <a:tcPr marL="24549" marR="24549" marT="24549" marB="24549" anchor="ctr">
                    <a:lnL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ja-JP" sz="1100">
                          <a:effectLst/>
                          <a:latin typeface="Helvetica Neue"/>
                        </a:rPr>
                        <a:t>10</a:t>
                      </a:r>
                      <a:endParaRPr lang="ja-JP" altLang="en-US" sz="1100">
                        <a:effectLst/>
                      </a:endParaRPr>
                    </a:p>
                  </a:txBody>
                  <a:tcPr marL="24549" marR="24549" marT="24549" marB="24549" anchor="ctr">
                    <a:lnL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Chrome</a:t>
                      </a:r>
                    </a:p>
                  </a:txBody>
                  <a:tcPr marL="24549" marR="24549" marT="24549" marB="24549" anchor="ctr">
                    <a:lnL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>
                          <a:effectLst/>
                          <a:latin typeface="Helvetica Neue"/>
                        </a:rPr>
                        <a:t>77+</a:t>
                      </a:r>
                      <a:endParaRPr lang="ja-JP" altLang="en-US" sz="1100">
                        <a:effectLst/>
                      </a:endParaRPr>
                    </a:p>
                  </a:txBody>
                  <a:tcPr marL="24549" marR="24549" marT="24549" marB="24549" anchor="ctr">
                    <a:lnL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341208"/>
                  </a:ext>
                </a:extLst>
              </a:tr>
              <a:tr h="23959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Helvetica Neue"/>
                        </a:rPr>
                        <a:t>Firefox</a:t>
                      </a:r>
                      <a:endParaRPr lang="en-US" sz="1100">
                        <a:effectLst/>
                      </a:endParaRPr>
                    </a:p>
                  </a:txBody>
                  <a:tcPr marL="24549" marR="24549" marT="24549" marB="24549" anchor="ctr">
                    <a:lnL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dirty="0">
                          <a:effectLst/>
                          <a:latin typeface="Helvetica Neue"/>
                        </a:rPr>
                        <a:t>76+</a:t>
                      </a:r>
                      <a:endParaRPr lang="ja-JP" altLang="en-US" sz="1100" dirty="0">
                        <a:effectLst/>
                      </a:endParaRPr>
                    </a:p>
                  </a:txBody>
                  <a:tcPr marL="24549" marR="24549" marT="24549" marB="24549" anchor="ctr">
                    <a:lnL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046364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7F720C1F-7D77-439B-811C-F23CA2419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0231" y="2926356"/>
            <a:ext cx="817177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ja-JP" altLang="ja-JP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DDD187B-124C-4A6F-97EA-1FFB67B95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204" y="3067396"/>
            <a:ext cx="6464848" cy="276732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D9AFE0-CB9D-418F-B86A-22B3364A0054}"/>
              </a:ext>
            </a:extLst>
          </p:cNvPr>
          <p:cNvSpPr txBox="1"/>
          <p:nvPr/>
        </p:nvSpPr>
        <p:spPr>
          <a:xfrm>
            <a:off x="1695580" y="3010110"/>
            <a:ext cx="178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表　</a:t>
            </a:r>
            <a:r>
              <a:rPr kumimoji="1" lang="en-US" altLang="ja-JP" sz="1400" dirty="0"/>
              <a:t>REMO</a:t>
            </a:r>
            <a:r>
              <a:rPr kumimoji="1" lang="ja-JP" altLang="en-US" sz="1400" dirty="0"/>
              <a:t>接続環境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0A338A7-C8EB-4DA2-92DC-2D40C057A367}"/>
              </a:ext>
            </a:extLst>
          </p:cNvPr>
          <p:cNvSpPr txBox="1"/>
          <p:nvPr/>
        </p:nvSpPr>
        <p:spPr>
          <a:xfrm>
            <a:off x="7083782" y="6239664"/>
            <a:ext cx="3340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写真　オンライン新年会ログイン画面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D28618-C44B-4388-A490-2A02739DB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D4FD-9793-430D-BE6D-F79951603338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F06DD30-DDD6-4B61-A081-259543DAD7BF}"/>
              </a:ext>
            </a:extLst>
          </p:cNvPr>
          <p:cNvSpPr txBox="1"/>
          <p:nvPr/>
        </p:nvSpPr>
        <p:spPr>
          <a:xfrm>
            <a:off x="-66501" y="0"/>
            <a:ext cx="4006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第</a:t>
            </a:r>
            <a:r>
              <a:rPr kumimoji="1" lang="en-US" altLang="ja-JP" sz="1200" dirty="0"/>
              <a:t>94</a:t>
            </a:r>
            <a:r>
              <a:rPr kumimoji="1" lang="ja-JP" altLang="en-US" sz="1200" dirty="0"/>
              <a:t>回レアメタル研究会・第</a:t>
            </a:r>
            <a:r>
              <a:rPr kumimoji="1" lang="en-US" altLang="ja-JP" sz="1200" dirty="0"/>
              <a:t>8</a:t>
            </a:r>
            <a:r>
              <a:rPr kumimoji="1" lang="ja-JP" altLang="en-US" sz="1200" dirty="0"/>
              <a:t>回貴金属シンポジウム</a:t>
            </a:r>
          </a:p>
        </p:txBody>
      </p:sp>
    </p:spTree>
    <p:extLst>
      <p:ext uri="{BB962C8B-B14F-4D97-AF65-F5344CB8AC3E}">
        <p14:creationId xmlns:p14="http://schemas.microsoft.com/office/powerpoint/2010/main" val="2621595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4A864D-97BF-4A35-A985-811430007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26" y="45127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2800" dirty="0"/>
              <a:t>接続方法</a:t>
            </a:r>
            <a:r>
              <a:rPr kumimoji="1" lang="en-US" altLang="ja-JP" sz="2800" dirty="0"/>
              <a:t>1</a:t>
            </a:r>
            <a:endParaRPr kumimoji="1" lang="ja-JP" altLang="en-US" sz="28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78820F-89D9-4D44-8875-7E2BA43D0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980"/>
            <a:ext cx="11853949" cy="19292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ja-JP" altLang="en-US" sz="1800" dirty="0"/>
              <a:t>■オンライン新年会会場へのアクセス</a:t>
            </a:r>
            <a:endParaRPr kumimoji="1" lang="en-US" altLang="ja-JP" sz="1800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1800" dirty="0"/>
              <a:t>レアメタル研究会・貴金属シンポジウムの</a:t>
            </a:r>
            <a:r>
              <a:rPr kumimoji="1" lang="en-US" altLang="ja-JP" sz="1800" dirty="0"/>
              <a:t>ZOOM</a:t>
            </a:r>
            <a:r>
              <a:rPr kumimoji="1" lang="ja-JP" altLang="en-US" sz="1800" dirty="0"/>
              <a:t>を完全に　</a:t>
            </a:r>
            <a:r>
              <a:rPr kumimoji="1" lang="en-US" altLang="ja-JP" sz="1800" dirty="0"/>
              <a:t>CLOSE</a:t>
            </a:r>
            <a:r>
              <a:rPr kumimoji="1" lang="ja-JP" altLang="en-US" sz="1800" dirty="0"/>
              <a:t>ください。⇒</a:t>
            </a:r>
            <a:r>
              <a:rPr kumimoji="1" lang="en-US" altLang="ja-JP" sz="1800" dirty="0"/>
              <a:t>ZOOM</a:t>
            </a:r>
            <a:r>
              <a:rPr kumimoji="1" lang="ja-JP" altLang="en-US" sz="1800" dirty="0"/>
              <a:t>を閉じないと</a:t>
            </a:r>
            <a:r>
              <a:rPr kumimoji="1" lang="en-US" altLang="ja-JP" sz="1800" dirty="0"/>
              <a:t>REMO</a:t>
            </a:r>
            <a:r>
              <a:rPr kumimoji="1" lang="ja-JP" altLang="en-US" sz="1800" dirty="0"/>
              <a:t>でカメラ、マイクが作動しない場合があります。</a:t>
            </a:r>
            <a:endParaRPr kumimoji="1" lang="en-US" altLang="ja-JP" sz="1800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1800" dirty="0"/>
              <a:t>先にご案内の下記</a:t>
            </a:r>
            <a:r>
              <a:rPr kumimoji="1" lang="en-US" altLang="ja-JP" sz="1800" dirty="0"/>
              <a:t>URL</a:t>
            </a:r>
            <a:r>
              <a:rPr kumimoji="1" lang="ja-JP" altLang="en-US" sz="1800" dirty="0"/>
              <a:t>へアクセスください。</a:t>
            </a:r>
            <a:r>
              <a:rPr kumimoji="1" lang="en-US" altLang="ja-JP" sz="1800" dirty="0"/>
              <a:t>※Google Translate</a:t>
            </a:r>
            <a:r>
              <a:rPr kumimoji="1" lang="ja-JP" altLang="en-US" sz="1800" dirty="0"/>
              <a:t>は使用しないでください</a:t>
            </a:r>
            <a:endParaRPr kumimoji="1" lang="en-US" altLang="ja-JP" sz="1800" dirty="0"/>
          </a:p>
          <a:p>
            <a:pPr marL="0" indent="0">
              <a:buNone/>
            </a:pPr>
            <a:r>
              <a:rPr kumimoji="1" lang="ja-JP" altLang="en-US" sz="1800" dirty="0"/>
              <a:t>　　　</a:t>
            </a:r>
            <a:r>
              <a:rPr kumimoji="1" lang="en-US" altLang="ja-JP" sz="1800" dirty="0">
                <a:hlinkClick r:id="rId2"/>
              </a:rPr>
              <a:t>https://live.remo.co/e/GovpUiS3F</a:t>
            </a:r>
            <a:endParaRPr kumimoji="1" lang="en-US" altLang="ja-JP" sz="1800" dirty="0"/>
          </a:p>
          <a:p>
            <a:pPr marL="0" indent="0">
              <a:buNone/>
            </a:pPr>
            <a:r>
              <a:rPr kumimoji="1" lang="ja-JP" altLang="en-US" sz="1800" dirty="0"/>
              <a:t>　　　下図のログイン画面に入ります。</a:t>
            </a:r>
            <a:endParaRPr kumimoji="1" lang="en-US" altLang="ja-JP" sz="1800" dirty="0"/>
          </a:p>
          <a:p>
            <a:pPr marL="0" indent="0">
              <a:buNone/>
            </a:pPr>
            <a:r>
              <a:rPr kumimoji="1" lang="en-US" altLang="ja-JP" sz="1800" dirty="0"/>
              <a:t>3</a:t>
            </a:r>
            <a:r>
              <a:rPr kumimoji="1" lang="ja-JP" altLang="en-US" sz="1800" dirty="0"/>
              <a:t>．　右下にある</a:t>
            </a:r>
            <a:r>
              <a:rPr kumimoji="1" lang="ja-JP" altLang="en-US" sz="1800" dirty="0">
                <a:solidFill>
                  <a:schemeClr val="bg1"/>
                </a:solidFill>
                <a:highlight>
                  <a:srgbClr val="008000"/>
                </a:highlight>
              </a:rPr>
              <a:t>「</a:t>
            </a:r>
            <a:r>
              <a:rPr kumimoji="1" lang="en-US" altLang="ja-JP" sz="1800" dirty="0">
                <a:solidFill>
                  <a:schemeClr val="bg1"/>
                </a:solidFill>
                <a:highlight>
                  <a:srgbClr val="008000"/>
                </a:highlight>
              </a:rPr>
              <a:t>Sign in to Join event!</a:t>
            </a:r>
            <a:r>
              <a:rPr kumimoji="1" lang="ja-JP" altLang="en-US" sz="1800" dirty="0">
                <a:solidFill>
                  <a:schemeClr val="bg1"/>
                </a:solidFill>
                <a:highlight>
                  <a:srgbClr val="008000"/>
                </a:highlight>
              </a:rPr>
              <a:t>」</a:t>
            </a:r>
            <a:r>
              <a:rPr kumimoji="1" lang="ja-JP" altLang="en-US" sz="1800" dirty="0"/>
              <a:t>をクリックください。</a:t>
            </a:r>
          </a:p>
          <a:p>
            <a:pPr marL="0" indent="0">
              <a:buNone/>
            </a:pPr>
            <a:endParaRPr kumimoji="1" lang="en-US" altLang="ja-JP" sz="1800" dirty="0"/>
          </a:p>
          <a:p>
            <a:pPr marL="0" indent="0">
              <a:buNone/>
            </a:pPr>
            <a:endParaRPr kumimoji="1" lang="en-US" altLang="ja-JP" sz="1800" dirty="0"/>
          </a:p>
        </p:txBody>
      </p:sp>
      <p:pic>
        <p:nvPicPr>
          <p:cNvPr id="15" name="図 14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43ABB544-449A-4C31-A415-8B163D5AD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61" y="3182495"/>
            <a:ext cx="6782387" cy="2924865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0CDA538-4250-4091-B156-5F02410E88BE}"/>
              </a:ext>
            </a:extLst>
          </p:cNvPr>
          <p:cNvSpPr txBox="1"/>
          <p:nvPr/>
        </p:nvSpPr>
        <p:spPr>
          <a:xfrm>
            <a:off x="4107655" y="6246034"/>
            <a:ext cx="3340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写真　オンライン新年会ログイン画面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ED0F43-FE10-429B-80AE-9952543E9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D4FD-9793-430D-BE6D-F79951603338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18A1D819-E158-4DB3-9E2E-69363BE5BEC3}"/>
              </a:ext>
            </a:extLst>
          </p:cNvPr>
          <p:cNvSpPr/>
          <p:nvPr/>
        </p:nvSpPr>
        <p:spPr>
          <a:xfrm>
            <a:off x="7313644" y="5576592"/>
            <a:ext cx="673331" cy="64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3CFF40CB-1986-40EF-B1CA-355F5FA87A71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3802260" y="2933505"/>
            <a:ext cx="3609991" cy="27368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698A1A-4271-4ED5-BBF3-5A061F7CF6F1}"/>
              </a:ext>
            </a:extLst>
          </p:cNvPr>
          <p:cNvSpPr txBox="1"/>
          <p:nvPr/>
        </p:nvSpPr>
        <p:spPr>
          <a:xfrm>
            <a:off x="-66501" y="0"/>
            <a:ext cx="4006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第</a:t>
            </a:r>
            <a:r>
              <a:rPr kumimoji="1" lang="en-US" altLang="ja-JP" sz="1200" dirty="0"/>
              <a:t>94</a:t>
            </a:r>
            <a:r>
              <a:rPr kumimoji="1" lang="ja-JP" altLang="en-US" sz="1200" dirty="0"/>
              <a:t>回レアメタル研究会・第</a:t>
            </a:r>
            <a:r>
              <a:rPr kumimoji="1" lang="en-US" altLang="ja-JP" sz="1200" dirty="0"/>
              <a:t>8</a:t>
            </a:r>
            <a:r>
              <a:rPr kumimoji="1" lang="ja-JP" altLang="en-US" sz="1200" dirty="0"/>
              <a:t>回貴金属シンポジウム</a:t>
            </a:r>
          </a:p>
        </p:txBody>
      </p:sp>
    </p:spTree>
    <p:extLst>
      <p:ext uri="{BB962C8B-B14F-4D97-AF65-F5344CB8AC3E}">
        <p14:creationId xmlns:p14="http://schemas.microsoft.com/office/powerpoint/2010/main" val="4171779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4A864D-97BF-4A35-A985-811430007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26" y="45127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2800" dirty="0"/>
              <a:t>接続方法</a:t>
            </a:r>
            <a:r>
              <a:rPr kumimoji="1" lang="en-US" altLang="ja-JP" sz="2800" dirty="0"/>
              <a:t>2</a:t>
            </a:r>
            <a:endParaRPr kumimoji="1" lang="ja-JP" altLang="en-US" sz="28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78820F-89D9-4D44-8875-7E2BA43D0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980"/>
            <a:ext cx="11853949" cy="20859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ja-JP" altLang="en-US" sz="1800" dirty="0"/>
              <a:t>■</a:t>
            </a:r>
            <a:r>
              <a:rPr kumimoji="1" lang="en-US" altLang="ja-JP" sz="1800" dirty="0"/>
              <a:t>Email</a:t>
            </a:r>
            <a:r>
              <a:rPr kumimoji="1" lang="ja-JP" altLang="en-US" sz="1800" dirty="0"/>
              <a:t>登録画面</a:t>
            </a:r>
            <a:endParaRPr kumimoji="1" lang="en-US" altLang="ja-JP" sz="1800" dirty="0"/>
          </a:p>
          <a:p>
            <a:pPr marL="0" indent="0">
              <a:buNone/>
            </a:pPr>
            <a:r>
              <a:rPr lang="en-US" altLang="ja-JP" sz="1800" dirty="0"/>
              <a:t>1</a:t>
            </a:r>
            <a:r>
              <a:rPr lang="ja-JP" altLang="en-US" sz="1800" dirty="0"/>
              <a:t>．　</a:t>
            </a:r>
            <a:r>
              <a:rPr lang="en-US" altLang="ja-JP" sz="1800" dirty="0"/>
              <a:t>E-mail</a:t>
            </a:r>
            <a:r>
              <a:rPr lang="ja-JP" altLang="en-US" sz="1800" dirty="0"/>
              <a:t>アドレスをご記入の上、</a:t>
            </a:r>
            <a:r>
              <a:rPr lang="ja-JP" altLang="en-US" sz="1800" dirty="0">
                <a:solidFill>
                  <a:schemeClr val="bg1"/>
                </a:solidFill>
                <a:highlight>
                  <a:srgbClr val="008000"/>
                </a:highlight>
              </a:rPr>
              <a:t>「</a:t>
            </a:r>
            <a:r>
              <a:rPr lang="en-US" altLang="ja-JP" sz="1800" dirty="0">
                <a:solidFill>
                  <a:schemeClr val="bg1"/>
                </a:solidFill>
                <a:highlight>
                  <a:srgbClr val="008000"/>
                </a:highlight>
              </a:rPr>
              <a:t>Continue</a:t>
            </a:r>
            <a:r>
              <a:rPr lang="ja-JP" altLang="en-US" sz="1800" dirty="0">
                <a:solidFill>
                  <a:schemeClr val="bg1"/>
                </a:solidFill>
                <a:highlight>
                  <a:srgbClr val="008000"/>
                </a:highlight>
              </a:rPr>
              <a:t>」</a:t>
            </a:r>
            <a:r>
              <a:rPr lang="ja-JP" altLang="en-US" sz="1800" dirty="0"/>
              <a:t>をクリックください。</a:t>
            </a:r>
            <a:endParaRPr lang="en-US" altLang="ja-JP" sz="1800" dirty="0"/>
          </a:p>
          <a:p>
            <a:pPr marL="0" indent="0">
              <a:buNone/>
            </a:pPr>
            <a:r>
              <a:rPr lang="en-US" altLang="ja-JP" sz="1800" dirty="0"/>
              <a:t>	</a:t>
            </a:r>
            <a:r>
              <a:rPr lang="ja-JP" altLang="en-US" sz="1400" dirty="0"/>
              <a:t>以前に</a:t>
            </a:r>
            <a:r>
              <a:rPr lang="en-US" altLang="ja-JP" sz="1400" dirty="0"/>
              <a:t>REMO</a:t>
            </a:r>
            <a:r>
              <a:rPr lang="ja-JP" altLang="en-US" sz="1400" dirty="0"/>
              <a:t>でアカウントをお持ちの方はこのまま、ログインとなります。</a:t>
            </a:r>
            <a:endParaRPr lang="en-US" altLang="ja-JP" sz="1400" dirty="0"/>
          </a:p>
          <a:p>
            <a:pPr marL="0" indent="0">
              <a:buNone/>
            </a:pPr>
            <a:r>
              <a:rPr lang="en-US" altLang="ja-JP" sz="1800" dirty="0"/>
              <a:t>2</a:t>
            </a:r>
            <a:r>
              <a:rPr lang="ja-JP" altLang="en-US" sz="1800" dirty="0"/>
              <a:t>．　画面が変ってパスワードを求められます。</a:t>
            </a:r>
            <a:endParaRPr lang="en-US" altLang="ja-JP" sz="1800" dirty="0"/>
          </a:p>
          <a:p>
            <a:pPr marL="0" indent="0">
              <a:buNone/>
            </a:pPr>
            <a:r>
              <a:rPr lang="ja-JP" altLang="en-US" sz="1800" dirty="0"/>
              <a:t>　　　　（</a:t>
            </a:r>
            <a:r>
              <a:rPr lang="en-US" altLang="ja-JP" sz="1800" dirty="0"/>
              <a:t>REMO</a:t>
            </a:r>
            <a:r>
              <a:rPr lang="ja-JP" altLang="en-US" sz="1800" dirty="0"/>
              <a:t>アカウント用にご用意）を入力頂き、アカウントを作成ください。</a:t>
            </a:r>
            <a:endParaRPr lang="en-US" altLang="ja-JP" sz="1800" dirty="0"/>
          </a:p>
          <a:p>
            <a:pPr marL="0" indent="0">
              <a:buNone/>
            </a:pPr>
            <a:r>
              <a:rPr lang="en-US" altLang="ja-JP" sz="1800" dirty="0"/>
              <a:t>3</a:t>
            </a:r>
            <a:r>
              <a:rPr lang="ja-JP" altLang="en-US" sz="1800" dirty="0"/>
              <a:t>．　確認事項にチェックを入れた上で、</a:t>
            </a:r>
            <a:r>
              <a:rPr lang="ja-JP" altLang="en-US" sz="1800" dirty="0">
                <a:solidFill>
                  <a:schemeClr val="bg1"/>
                </a:solidFill>
                <a:highlight>
                  <a:srgbClr val="008000"/>
                </a:highlight>
              </a:rPr>
              <a:t>「</a:t>
            </a:r>
            <a:r>
              <a:rPr lang="en-US" altLang="ja-JP" sz="1800" dirty="0">
                <a:solidFill>
                  <a:schemeClr val="bg1"/>
                </a:solidFill>
                <a:highlight>
                  <a:srgbClr val="008000"/>
                </a:highlight>
              </a:rPr>
              <a:t>Register for event</a:t>
            </a:r>
            <a:r>
              <a:rPr lang="ja-JP" altLang="en-US" sz="1800" dirty="0">
                <a:solidFill>
                  <a:schemeClr val="bg1"/>
                </a:solidFill>
                <a:highlight>
                  <a:srgbClr val="008000"/>
                </a:highlight>
              </a:rPr>
              <a:t>」</a:t>
            </a:r>
            <a:r>
              <a:rPr lang="ja-JP" altLang="en-US" sz="1800" dirty="0"/>
              <a:t>をクリックください。</a:t>
            </a:r>
            <a:endParaRPr lang="en-US" altLang="ja-JP" sz="1800" dirty="0"/>
          </a:p>
          <a:p>
            <a:pPr marL="0" indent="0">
              <a:buNone/>
            </a:pPr>
            <a:r>
              <a:rPr lang="ja-JP" altLang="en-US" sz="1800" dirty="0"/>
              <a:t>　</a:t>
            </a:r>
            <a:endParaRPr lang="en-US" altLang="ja-JP" sz="1800" dirty="0"/>
          </a:p>
          <a:p>
            <a:pPr marL="0" indent="0">
              <a:buNone/>
            </a:pPr>
            <a:endParaRPr kumimoji="1" lang="en-US" altLang="ja-JP" sz="18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C5C5D0D-FE21-4EA1-86D7-FFBFA5A887DA}"/>
              </a:ext>
            </a:extLst>
          </p:cNvPr>
          <p:cNvSpPr txBox="1"/>
          <p:nvPr/>
        </p:nvSpPr>
        <p:spPr>
          <a:xfrm>
            <a:off x="1627258" y="6505096"/>
            <a:ext cx="26965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写真　</a:t>
            </a:r>
            <a:r>
              <a:rPr kumimoji="1" lang="en-US" altLang="ja-JP" sz="1400" dirty="0"/>
              <a:t>E-mail</a:t>
            </a:r>
            <a:r>
              <a:rPr kumimoji="1" lang="ja-JP" altLang="en-US" sz="1400" dirty="0"/>
              <a:t>アドレス入力画面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B3D1C58-C162-4608-9B71-AD7993ADBC4A}"/>
              </a:ext>
            </a:extLst>
          </p:cNvPr>
          <p:cNvSpPr txBox="1"/>
          <p:nvPr/>
        </p:nvSpPr>
        <p:spPr>
          <a:xfrm>
            <a:off x="8225640" y="6505096"/>
            <a:ext cx="2339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写真　アカウント作成画面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4BC0760-F2A9-43A5-91D2-0B6E30296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7748"/>
            <a:ext cx="2743200" cy="365125"/>
          </a:xfrm>
        </p:spPr>
        <p:txBody>
          <a:bodyPr/>
          <a:lstStyle/>
          <a:p>
            <a:fld id="{2F9CD4FD-9793-430D-BE6D-F79951603338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pic>
        <p:nvPicPr>
          <p:cNvPr id="6" name="図 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7EF3C5B4-963A-48E7-9B21-6B21CC99D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9" y="3210217"/>
            <a:ext cx="5824771" cy="3279058"/>
          </a:xfrm>
          <a:prstGeom prst="rect">
            <a:avLst/>
          </a:prstGeom>
        </p:spPr>
      </p:pic>
      <p:pic>
        <p:nvPicPr>
          <p:cNvPr id="10" name="図 9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B3814315-DF1A-473E-9B35-923D4A5BC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396" y="3229939"/>
            <a:ext cx="5902781" cy="3237009"/>
          </a:xfrm>
          <a:prstGeom prst="rect">
            <a:avLst/>
          </a:prstGeom>
        </p:spPr>
      </p:pic>
      <p:sp>
        <p:nvSpPr>
          <p:cNvPr id="9" name="楕円 8">
            <a:extLst>
              <a:ext uri="{FF2B5EF4-FFF2-40B4-BE49-F238E27FC236}">
                <a16:creationId xmlns:a16="http://schemas.microsoft.com/office/drawing/2014/main" id="{451235D0-A299-413E-892E-412F3C1C9AB7}"/>
              </a:ext>
            </a:extLst>
          </p:cNvPr>
          <p:cNvSpPr/>
          <p:nvPr/>
        </p:nvSpPr>
        <p:spPr>
          <a:xfrm>
            <a:off x="2846948" y="4828048"/>
            <a:ext cx="673331" cy="64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B28192B7-6F20-4C5E-BA97-B5319C138E27}"/>
              </a:ext>
            </a:extLst>
          </p:cNvPr>
          <p:cNvSpPr/>
          <p:nvPr/>
        </p:nvSpPr>
        <p:spPr>
          <a:xfrm>
            <a:off x="8898613" y="5393980"/>
            <a:ext cx="673331" cy="64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875CDA68-1C69-414E-831D-20789241EE26}"/>
              </a:ext>
            </a:extLst>
          </p:cNvPr>
          <p:cNvCxnSpPr>
            <a:cxnSpLocks/>
          </p:cNvCxnSpPr>
          <p:nvPr/>
        </p:nvCxnSpPr>
        <p:spPr>
          <a:xfrm flipH="1">
            <a:off x="3200400" y="1753985"/>
            <a:ext cx="182880" cy="29676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D04FCDF8-F363-4696-8BA6-3225C3076BC7}"/>
              </a:ext>
            </a:extLst>
          </p:cNvPr>
          <p:cNvCxnSpPr>
            <a:cxnSpLocks/>
          </p:cNvCxnSpPr>
          <p:nvPr/>
        </p:nvCxnSpPr>
        <p:spPr>
          <a:xfrm>
            <a:off x="5370434" y="2884014"/>
            <a:ext cx="3528179" cy="25841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026600F-D4A3-4553-8503-EB1DF1AC9004}"/>
              </a:ext>
            </a:extLst>
          </p:cNvPr>
          <p:cNvSpPr txBox="1"/>
          <p:nvPr/>
        </p:nvSpPr>
        <p:spPr>
          <a:xfrm>
            <a:off x="-66501" y="0"/>
            <a:ext cx="4006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第</a:t>
            </a:r>
            <a:r>
              <a:rPr kumimoji="1" lang="en-US" altLang="ja-JP" sz="1200" dirty="0"/>
              <a:t>94</a:t>
            </a:r>
            <a:r>
              <a:rPr kumimoji="1" lang="ja-JP" altLang="en-US" sz="1200" dirty="0"/>
              <a:t>回レアメタル研究会・第</a:t>
            </a:r>
            <a:r>
              <a:rPr kumimoji="1" lang="en-US" altLang="ja-JP" sz="1200" dirty="0"/>
              <a:t>8</a:t>
            </a:r>
            <a:r>
              <a:rPr kumimoji="1" lang="ja-JP" altLang="en-US" sz="1200" dirty="0"/>
              <a:t>回貴金属シンポジウム</a:t>
            </a:r>
          </a:p>
        </p:txBody>
      </p:sp>
    </p:spTree>
    <p:extLst>
      <p:ext uri="{BB962C8B-B14F-4D97-AF65-F5344CB8AC3E}">
        <p14:creationId xmlns:p14="http://schemas.microsoft.com/office/powerpoint/2010/main" val="1403866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4A864D-97BF-4A35-A985-811430007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26" y="45127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2800" dirty="0"/>
              <a:t>接続方法</a:t>
            </a:r>
            <a:r>
              <a:rPr kumimoji="1" lang="en-US" altLang="ja-JP" sz="2800" dirty="0"/>
              <a:t>3</a:t>
            </a:r>
            <a:endParaRPr kumimoji="1" lang="ja-JP" altLang="en-US" sz="28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78820F-89D9-4D44-8875-7E2BA43D0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2664"/>
            <a:ext cx="11853949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1800" dirty="0"/>
              <a:t>■ログイン（アカウントをお持ちの方はこのページの操作はありません。）</a:t>
            </a:r>
            <a:endParaRPr kumimoji="1" lang="en-US" altLang="ja-JP" sz="1800" dirty="0"/>
          </a:p>
          <a:p>
            <a:pPr marL="0" indent="0">
              <a:buNone/>
            </a:pPr>
            <a:r>
              <a:rPr kumimoji="1" lang="en-US" altLang="ja-JP" sz="1800" dirty="0"/>
              <a:t>1</a:t>
            </a:r>
            <a:r>
              <a:rPr kumimoji="1" lang="ja-JP" altLang="en-US" sz="1800" dirty="0"/>
              <a:t>．アカウント情報入力が完了すると、再び</a:t>
            </a:r>
            <a:r>
              <a:rPr kumimoji="1" lang="en-US" altLang="ja-JP" sz="1800" dirty="0"/>
              <a:t>Email</a:t>
            </a:r>
            <a:r>
              <a:rPr kumimoji="1" lang="ja-JP" altLang="en-US" sz="1800" dirty="0"/>
              <a:t>アドレスの入力画面になりますので、アドレスを入力ください。</a:t>
            </a:r>
            <a:endParaRPr kumimoji="1" lang="en-US" altLang="ja-JP" sz="1800" dirty="0"/>
          </a:p>
          <a:p>
            <a:pPr marL="0" indent="0">
              <a:buNone/>
            </a:pPr>
            <a:r>
              <a:rPr kumimoji="1" lang="ja-JP" altLang="en-US" sz="1800" dirty="0"/>
              <a:t>　　⇒</a:t>
            </a:r>
            <a:r>
              <a:rPr kumimoji="1" lang="ja-JP" altLang="en-US" sz="1800" dirty="0">
                <a:solidFill>
                  <a:schemeClr val="bg1"/>
                </a:solidFill>
                <a:highlight>
                  <a:srgbClr val="008000"/>
                </a:highlight>
              </a:rPr>
              <a:t>「</a:t>
            </a:r>
            <a:r>
              <a:rPr kumimoji="1" lang="en-US" altLang="ja-JP" sz="1800" dirty="0">
                <a:solidFill>
                  <a:schemeClr val="bg1"/>
                </a:solidFill>
                <a:highlight>
                  <a:srgbClr val="008000"/>
                </a:highlight>
              </a:rPr>
              <a:t>Continue</a:t>
            </a:r>
            <a:r>
              <a:rPr kumimoji="1" lang="ja-JP" altLang="en-US" sz="1800" dirty="0">
                <a:solidFill>
                  <a:schemeClr val="bg1"/>
                </a:solidFill>
                <a:highlight>
                  <a:srgbClr val="008000"/>
                </a:highlight>
              </a:rPr>
              <a:t>」</a:t>
            </a:r>
            <a:r>
              <a:rPr kumimoji="1" lang="ja-JP" altLang="en-US" sz="1800" dirty="0"/>
              <a:t>をクリックください。</a:t>
            </a:r>
            <a:endParaRPr kumimoji="1" lang="en-US" altLang="ja-JP" sz="1800" dirty="0"/>
          </a:p>
          <a:p>
            <a:pPr marL="0" indent="0">
              <a:buNone/>
            </a:pPr>
            <a:r>
              <a:rPr kumimoji="1" lang="en-US" altLang="ja-JP" sz="1800" dirty="0"/>
              <a:t>2</a:t>
            </a:r>
            <a:r>
              <a:rPr kumimoji="1" lang="ja-JP" altLang="en-US" sz="1800" dirty="0"/>
              <a:t>．パスワード入力画面になりますので、パスワード入力の上、</a:t>
            </a:r>
            <a:r>
              <a:rPr kumimoji="1" lang="ja-JP" altLang="en-US" sz="1800" dirty="0">
                <a:solidFill>
                  <a:schemeClr val="bg1"/>
                </a:solidFill>
                <a:highlight>
                  <a:srgbClr val="008000"/>
                </a:highlight>
              </a:rPr>
              <a:t>「</a:t>
            </a:r>
            <a:r>
              <a:rPr kumimoji="1" lang="en-US" altLang="ja-JP" sz="1800" dirty="0">
                <a:solidFill>
                  <a:schemeClr val="bg1"/>
                </a:solidFill>
                <a:highlight>
                  <a:srgbClr val="008000"/>
                </a:highlight>
              </a:rPr>
              <a:t>Join event now!</a:t>
            </a:r>
            <a:r>
              <a:rPr kumimoji="1" lang="ja-JP" altLang="en-US" sz="1800" dirty="0">
                <a:solidFill>
                  <a:schemeClr val="bg1"/>
                </a:solidFill>
                <a:highlight>
                  <a:srgbClr val="008000"/>
                </a:highlight>
              </a:rPr>
              <a:t>」</a:t>
            </a:r>
            <a:r>
              <a:rPr kumimoji="1" lang="ja-JP" altLang="en-US" sz="1800" dirty="0"/>
              <a:t>をクリック</a:t>
            </a:r>
            <a:endParaRPr kumimoji="1" lang="en-US" altLang="ja-JP" sz="1800" dirty="0"/>
          </a:p>
          <a:p>
            <a:pPr marL="0" indent="0">
              <a:buNone/>
            </a:pPr>
            <a:r>
              <a:rPr kumimoji="1" lang="en-US" altLang="ja-JP" sz="1800" dirty="0"/>
              <a:t>3</a:t>
            </a:r>
            <a:r>
              <a:rPr kumimoji="1" lang="ja-JP" altLang="en-US" sz="1800" dirty="0"/>
              <a:t>．会場に入ります。</a:t>
            </a:r>
            <a:endParaRPr kumimoji="1" lang="en-US" altLang="ja-JP" sz="18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C5C5D0D-FE21-4EA1-86D7-FFBFA5A887DA}"/>
              </a:ext>
            </a:extLst>
          </p:cNvPr>
          <p:cNvSpPr txBox="1"/>
          <p:nvPr/>
        </p:nvSpPr>
        <p:spPr>
          <a:xfrm>
            <a:off x="1275069" y="6437683"/>
            <a:ext cx="26965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写真　</a:t>
            </a:r>
            <a:r>
              <a:rPr kumimoji="1" lang="en-US" altLang="ja-JP" sz="1400" dirty="0"/>
              <a:t>E-mail</a:t>
            </a:r>
            <a:r>
              <a:rPr kumimoji="1" lang="ja-JP" altLang="en-US" sz="1400" dirty="0"/>
              <a:t>アドレス入力画面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B3D1C58-C162-4608-9B71-AD7993ADBC4A}"/>
              </a:ext>
            </a:extLst>
          </p:cNvPr>
          <p:cNvSpPr txBox="1"/>
          <p:nvPr/>
        </p:nvSpPr>
        <p:spPr>
          <a:xfrm>
            <a:off x="8416182" y="6431034"/>
            <a:ext cx="2339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写真　パスワード入力画面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42B2386-7255-454F-B3C3-317959305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3684" y="6454185"/>
            <a:ext cx="2743200" cy="365125"/>
          </a:xfrm>
        </p:spPr>
        <p:txBody>
          <a:bodyPr/>
          <a:lstStyle/>
          <a:p>
            <a:fld id="{2F9CD4FD-9793-430D-BE6D-F79951603338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pic>
        <p:nvPicPr>
          <p:cNvPr id="6" name="図 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060E542F-EB86-4B03-A9C7-A281AB29E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3" y="2976231"/>
            <a:ext cx="5984324" cy="3368879"/>
          </a:xfrm>
          <a:prstGeom prst="rect">
            <a:avLst/>
          </a:prstGeom>
        </p:spPr>
      </p:pic>
      <p:pic>
        <p:nvPicPr>
          <p:cNvPr id="8" name="図 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E7B0DD50-4577-4013-8A18-CDA1690FC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47" y="2985975"/>
            <a:ext cx="6001337" cy="3368879"/>
          </a:xfrm>
          <a:prstGeom prst="rect">
            <a:avLst/>
          </a:prstGeom>
        </p:spPr>
      </p:pic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8705D219-73B4-45D2-AACD-37544651AAE4}"/>
              </a:ext>
            </a:extLst>
          </p:cNvPr>
          <p:cNvCxnSpPr>
            <a:cxnSpLocks/>
          </p:cNvCxnSpPr>
          <p:nvPr/>
        </p:nvCxnSpPr>
        <p:spPr>
          <a:xfrm>
            <a:off x="2015024" y="2119745"/>
            <a:ext cx="861180" cy="26600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406D4674-FA3C-47BD-A852-A3A771587BF9}"/>
              </a:ext>
            </a:extLst>
          </p:cNvPr>
          <p:cNvCxnSpPr>
            <a:cxnSpLocks/>
          </p:cNvCxnSpPr>
          <p:nvPr/>
        </p:nvCxnSpPr>
        <p:spPr>
          <a:xfrm>
            <a:off x="7813964" y="2452255"/>
            <a:ext cx="1248939" cy="24201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楕円 11">
            <a:extLst>
              <a:ext uri="{FF2B5EF4-FFF2-40B4-BE49-F238E27FC236}">
                <a16:creationId xmlns:a16="http://schemas.microsoft.com/office/drawing/2014/main" id="{59906FD0-A445-4C44-8A17-39ABC6654BD7}"/>
              </a:ext>
            </a:extLst>
          </p:cNvPr>
          <p:cNvSpPr/>
          <p:nvPr/>
        </p:nvSpPr>
        <p:spPr>
          <a:xfrm>
            <a:off x="2728869" y="4552351"/>
            <a:ext cx="673331" cy="64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E349A844-A301-404E-8FAE-746796E29F01}"/>
              </a:ext>
            </a:extLst>
          </p:cNvPr>
          <p:cNvSpPr/>
          <p:nvPr/>
        </p:nvSpPr>
        <p:spPr>
          <a:xfrm>
            <a:off x="8797433" y="4896624"/>
            <a:ext cx="673331" cy="64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2C78B1C-2EBC-49A8-8462-FBBC95FDF655}"/>
              </a:ext>
            </a:extLst>
          </p:cNvPr>
          <p:cNvSpPr txBox="1"/>
          <p:nvPr/>
        </p:nvSpPr>
        <p:spPr>
          <a:xfrm>
            <a:off x="-66501" y="0"/>
            <a:ext cx="4006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第</a:t>
            </a:r>
            <a:r>
              <a:rPr kumimoji="1" lang="en-US" altLang="ja-JP" sz="1200" dirty="0"/>
              <a:t>94</a:t>
            </a:r>
            <a:r>
              <a:rPr kumimoji="1" lang="ja-JP" altLang="en-US" sz="1200" dirty="0"/>
              <a:t>回レアメタル研究会・第</a:t>
            </a:r>
            <a:r>
              <a:rPr kumimoji="1" lang="en-US" altLang="ja-JP" sz="1200" dirty="0"/>
              <a:t>8</a:t>
            </a:r>
            <a:r>
              <a:rPr kumimoji="1" lang="ja-JP" altLang="en-US" sz="1200" dirty="0"/>
              <a:t>回貴金属シンポジウム</a:t>
            </a:r>
          </a:p>
        </p:txBody>
      </p:sp>
    </p:spTree>
    <p:extLst>
      <p:ext uri="{BB962C8B-B14F-4D97-AF65-F5344CB8AC3E}">
        <p14:creationId xmlns:p14="http://schemas.microsoft.com/office/powerpoint/2010/main" val="891949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4A864D-97BF-4A35-A985-811430007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26" y="45127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2800" dirty="0"/>
              <a:t>接続方法</a:t>
            </a:r>
            <a:r>
              <a:rPr kumimoji="1" lang="en-US" altLang="ja-JP" sz="2800" dirty="0"/>
              <a:t>4</a:t>
            </a:r>
            <a:endParaRPr kumimoji="1" lang="ja-JP" altLang="en-US" sz="28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78820F-89D9-4D44-8875-7E2BA43D0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980"/>
            <a:ext cx="11853949" cy="1840289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1800" dirty="0"/>
              <a:t>■オーディオテスト</a:t>
            </a:r>
            <a:endParaRPr kumimoji="1" lang="en-US" altLang="ja-JP" sz="1800" dirty="0"/>
          </a:p>
          <a:p>
            <a:pPr marL="0" indent="0">
              <a:buNone/>
            </a:pPr>
            <a:r>
              <a:rPr kumimoji="1" lang="en-US" altLang="ja-JP" sz="1800" dirty="0"/>
              <a:t>1</a:t>
            </a:r>
            <a:r>
              <a:rPr kumimoji="1" lang="ja-JP" altLang="en-US" sz="1800" dirty="0"/>
              <a:t>．オーディオテストを開始します。カメラ動作の確認、「</a:t>
            </a:r>
            <a:r>
              <a:rPr kumimoji="1" lang="en-US" altLang="ja-JP" sz="1800" dirty="0"/>
              <a:t>Test Audio</a:t>
            </a:r>
            <a:r>
              <a:rPr kumimoji="1" lang="ja-JP" altLang="en-US" sz="1800" dirty="0"/>
              <a:t>」をクリック頂きマイク、スピーカーの動</a:t>
            </a:r>
            <a:endParaRPr kumimoji="1" lang="en-US" altLang="ja-JP" sz="1800" dirty="0"/>
          </a:p>
          <a:p>
            <a:pPr marL="0" indent="0">
              <a:buNone/>
            </a:pPr>
            <a:r>
              <a:rPr kumimoji="1" lang="ja-JP" altLang="en-US" sz="1800" dirty="0"/>
              <a:t>　  作を確認ください。</a:t>
            </a:r>
            <a:r>
              <a:rPr kumimoji="1" lang="en-US" altLang="ja-JP" sz="1800" dirty="0"/>
              <a:t>※</a:t>
            </a:r>
            <a:r>
              <a:rPr kumimoji="1" lang="ja-JP" altLang="en-US" sz="1800" dirty="0"/>
              <a:t>動作不良の場合は</a:t>
            </a:r>
            <a:r>
              <a:rPr kumimoji="1" lang="en-US" altLang="ja-JP" sz="1800" dirty="0"/>
              <a:t>ZOOM</a:t>
            </a:r>
            <a:r>
              <a:rPr kumimoji="1" lang="ja-JP" altLang="en-US" sz="1800" dirty="0"/>
              <a:t>終了の確認の上、</a:t>
            </a:r>
            <a:r>
              <a:rPr kumimoji="1" lang="en-US" altLang="ja-JP" sz="1800" dirty="0"/>
              <a:t>PC</a:t>
            </a:r>
            <a:r>
              <a:rPr kumimoji="1" lang="ja-JP" altLang="en-US" sz="1800" dirty="0"/>
              <a:t>の再起動をお願いします。</a:t>
            </a:r>
            <a:endParaRPr kumimoji="1" lang="en-US" altLang="ja-JP" sz="1800" dirty="0"/>
          </a:p>
          <a:p>
            <a:pPr marL="0" indent="0">
              <a:buNone/>
            </a:pPr>
            <a:r>
              <a:rPr kumimoji="1" lang="en-US" altLang="ja-JP" sz="1800" dirty="0"/>
              <a:t>2</a:t>
            </a:r>
            <a:r>
              <a:rPr kumimoji="1" lang="ja-JP" altLang="en-US" sz="1800" dirty="0"/>
              <a:t>．オーディオの動作確認が終了しましたら、</a:t>
            </a:r>
            <a:r>
              <a:rPr kumimoji="1" lang="ja-JP" altLang="en-US" sz="1800" dirty="0">
                <a:solidFill>
                  <a:schemeClr val="bg1"/>
                </a:solidFill>
                <a:highlight>
                  <a:srgbClr val="008000"/>
                </a:highlight>
              </a:rPr>
              <a:t>「</a:t>
            </a:r>
            <a:r>
              <a:rPr kumimoji="1" lang="en-US" altLang="ja-JP" sz="1800" dirty="0">
                <a:solidFill>
                  <a:schemeClr val="bg1"/>
                </a:solidFill>
                <a:highlight>
                  <a:srgbClr val="008000"/>
                </a:highlight>
              </a:rPr>
              <a:t>Join Event</a:t>
            </a:r>
            <a:r>
              <a:rPr kumimoji="1" lang="ja-JP" altLang="en-US" sz="1800" dirty="0">
                <a:solidFill>
                  <a:schemeClr val="bg1"/>
                </a:solidFill>
                <a:highlight>
                  <a:srgbClr val="008000"/>
                </a:highlight>
              </a:rPr>
              <a:t>」</a:t>
            </a:r>
            <a:r>
              <a:rPr kumimoji="1" lang="ja-JP" altLang="en-US" sz="1800" dirty="0"/>
              <a:t>をクリックして会場に入場ください。</a:t>
            </a:r>
            <a:endParaRPr kumimoji="1" lang="en-US" altLang="ja-JP" sz="18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0CDA538-4250-4091-B156-5F02410E88BE}"/>
              </a:ext>
            </a:extLst>
          </p:cNvPr>
          <p:cNvSpPr txBox="1"/>
          <p:nvPr/>
        </p:nvSpPr>
        <p:spPr>
          <a:xfrm>
            <a:off x="1730216" y="6354854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写真　オーディオ画面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B3D1C58-C162-4608-9B71-AD7993ADBC4A}"/>
              </a:ext>
            </a:extLst>
          </p:cNvPr>
          <p:cNvSpPr txBox="1"/>
          <p:nvPr/>
        </p:nvSpPr>
        <p:spPr>
          <a:xfrm>
            <a:off x="8361243" y="6413698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写真　新年会会場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80ACAF-D29D-4653-A8CA-75A38D48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D4FD-9793-430D-BE6D-F79951603338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8" name="図 7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E4D95446-2CCF-43B0-96B7-DF81F47DF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0" y="3098498"/>
            <a:ext cx="5743125" cy="3142126"/>
          </a:xfrm>
          <a:prstGeom prst="rect">
            <a:avLst/>
          </a:prstGeom>
        </p:spPr>
      </p:pic>
      <p:pic>
        <p:nvPicPr>
          <p:cNvPr id="10" name="図 9" descr="カレンダー&#10;&#10;自動的に生成された説明">
            <a:extLst>
              <a:ext uri="{FF2B5EF4-FFF2-40B4-BE49-F238E27FC236}">
                <a16:creationId xmlns:a16="http://schemas.microsoft.com/office/drawing/2014/main" id="{14FAB4D2-BEE7-4184-A724-959D25E66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939" y="3098498"/>
            <a:ext cx="5743125" cy="3230508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EE5BB2F-1E4E-48DB-BFEB-1C5E1B385A1A}"/>
              </a:ext>
            </a:extLst>
          </p:cNvPr>
          <p:cNvGrpSpPr/>
          <p:nvPr/>
        </p:nvGrpSpPr>
        <p:grpSpPr>
          <a:xfrm>
            <a:off x="1083425" y="3885289"/>
            <a:ext cx="1235826" cy="971006"/>
            <a:chOff x="4491644" y="510322"/>
            <a:chExt cx="1163782" cy="914400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0093FDD0-FCA7-40A1-BEE3-05915076EC70}"/>
                </a:ext>
              </a:extLst>
            </p:cNvPr>
            <p:cNvSpPr/>
            <p:nvPr/>
          </p:nvSpPr>
          <p:spPr>
            <a:xfrm>
              <a:off x="4491644" y="564355"/>
              <a:ext cx="1163782" cy="8063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" name="グラフィックス 19" descr="コール センター 枠線">
              <a:extLst>
                <a:ext uri="{FF2B5EF4-FFF2-40B4-BE49-F238E27FC236}">
                  <a16:creationId xmlns:a16="http://schemas.microsoft.com/office/drawing/2014/main" id="{EDD0E828-C249-4EE5-BF3E-4A73E72AC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16335" y="510322"/>
              <a:ext cx="914400" cy="914400"/>
            </a:xfrm>
            <a:prstGeom prst="rect">
              <a:avLst/>
            </a:prstGeom>
          </p:spPr>
        </p:pic>
      </p:grp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BD687881-311A-4EDA-B0F3-455F0906AED1}"/>
              </a:ext>
            </a:extLst>
          </p:cNvPr>
          <p:cNvCxnSpPr>
            <a:cxnSpLocks/>
          </p:cNvCxnSpPr>
          <p:nvPr/>
        </p:nvCxnSpPr>
        <p:spPr>
          <a:xfrm flipH="1">
            <a:off x="4330931" y="2621523"/>
            <a:ext cx="1167126" cy="23162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楕円 13">
            <a:extLst>
              <a:ext uri="{FF2B5EF4-FFF2-40B4-BE49-F238E27FC236}">
                <a16:creationId xmlns:a16="http://schemas.microsoft.com/office/drawing/2014/main" id="{31AC1E4C-CF91-4F69-A7E1-91D7A0A39A31}"/>
              </a:ext>
            </a:extLst>
          </p:cNvPr>
          <p:cNvSpPr/>
          <p:nvPr/>
        </p:nvSpPr>
        <p:spPr>
          <a:xfrm>
            <a:off x="3710245" y="4798918"/>
            <a:ext cx="673331" cy="64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17A0B7D-3ECD-4C76-91D3-4BABE454E785}"/>
              </a:ext>
            </a:extLst>
          </p:cNvPr>
          <p:cNvSpPr txBox="1"/>
          <p:nvPr/>
        </p:nvSpPr>
        <p:spPr>
          <a:xfrm>
            <a:off x="-66501" y="0"/>
            <a:ext cx="4006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第</a:t>
            </a:r>
            <a:r>
              <a:rPr kumimoji="1" lang="en-US" altLang="ja-JP" sz="1200" dirty="0"/>
              <a:t>94</a:t>
            </a:r>
            <a:r>
              <a:rPr kumimoji="1" lang="ja-JP" altLang="en-US" sz="1200" dirty="0"/>
              <a:t>回レアメタル研究会・第</a:t>
            </a:r>
            <a:r>
              <a:rPr kumimoji="1" lang="en-US" altLang="ja-JP" sz="1200" dirty="0"/>
              <a:t>8</a:t>
            </a:r>
            <a:r>
              <a:rPr kumimoji="1" lang="ja-JP" altLang="en-US" sz="1200" dirty="0"/>
              <a:t>回貴金属シンポジウム</a:t>
            </a:r>
          </a:p>
        </p:txBody>
      </p:sp>
    </p:spTree>
    <p:extLst>
      <p:ext uri="{BB962C8B-B14F-4D97-AF65-F5344CB8AC3E}">
        <p14:creationId xmlns:p14="http://schemas.microsoft.com/office/powerpoint/2010/main" val="4038339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4A864D-97BF-4A35-A985-811430007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26" y="45127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2800" dirty="0"/>
              <a:t>会場での操作方法</a:t>
            </a:r>
            <a:r>
              <a:rPr kumimoji="1" lang="en-US" altLang="ja-JP" sz="2800" dirty="0"/>
              <a:t>1</a:t>
            </a:r>
            <a:endParaRPr kumimoji="1" lang="ja-JP" altLang="en-US" sz="28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78820F-89D9-4D44-8875-7E2BA43D0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981"/>
            <a:ext cx="11853949" cy="726384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1800" dirty="0"/>
              <a:t>■会場</a:t>
            </a:r>
            <a:endParaRPr kumimoji="1" lang="en-US" altLang="ja-JP" sz="1800" dirty="0"/>
          </a:p>
          <a:p>
            <a:pPr marL="0" indent="0">
              <a:buNone/>
            </a:pPr>
            <a:r>
              <a:rPr kumimoji="1" lang="ja-JP" altLang="en-US" sz="1800" dirty="0"/>
              <a:t>会場はテーブルに</a:t>
            </a:r>
            <a:r>
              <a:rPr kumimoji="1" lang="en-US" altLang="ja-JP" sz="1800" dirty="0"/>
              <a:t>2</a:t>
            </a:r>
            <a:r>
              <a:rPr kumimoji="1" lang="ja-JP" altLang="en-US" sz="1800" dirty="0"/>
              <a:t>～</a:t>
            </a:r>
            <a:r>
              <a:rPr kumimoji="1" lang="en-US" altLang="ja-JP" sz="1800" dirty="0"/>
              <a:t>6</a:t>
            </a:r>
            <a:r>
              <a:rPr kumimoji="1" lang="ja-JP" altLang="en-US" sz="1800" dirty="0"/>
              <a:t>名着席することが出来ます。着席時はランダムに配置、その後自由に移動できます。</a:t>
            </a:r>
            <a:endParaRPr kumimoji="1" lang="en-US" altLang="ja-JP" sz="1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80ACAF-D29D-4653-A8CA-75A38D48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0749" y="6353464"/>
            <a:ext cx="2743200" cy="365125"/>
          </a:xfrm>
        </p:spPr>
        <p:txBody>
          <a:bodyPr/>
          <a:lstStyle/>
          <a:p>
            <a:fld id="{2F9CD4FD-9793-430D-BE6D-F79951603338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pic>
        <p:nvPicPr>
          <p:cNvPr id="10" name="図 9" descr="カレンダー&#10;&#10;自動的に生成された説明">
            <a:extLst>
              <a:ext uri="{FF2B5EF4-FFF2-40B4-BE49-F238E27FC236}">
                <a16:creationId xmlns:a16="http://schemas.microsoft.com/office/drawing/2014/main" id="{14FAB4D2-BEE7-4184-A724-959D25E66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51" y="1907029"/>
            <a:ext cx="8559015" cy="481444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3A793F6-C956-4B14-AEB1-3277A053DC04}"/>
              </a:ext>
            </a:extLst>
          </p:cNvPr>
          <p:cNvSpPr txBox="1"/>
          <p:nvPr/>
        </p:nvSpPr>
        <p:spPr>
          <a:xfrm>
            <a:off x="8794866" y="1995055"/>
            <a:ext cx="33250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・右上のアイコンから、プロフィール</a:t>
            </a:r>
            <a:endParaRPr kumimoji="1" lang="en-US" altLang="ja-JP" sz="1400" dirty="0"/>
          </a:p>
          <a:p>
            <a:r>
              <a:rPr kumimoji="1" lang="ja-JP" altLang="en-US" sz="1400" dirty="0"/>
              <a:t>　に所属の入力をお願いします。</a:t>
            </a:r>
            <a:endParaRPr kumimoji="1" lang="en-US" altLang="ja-JP" sz="1400" dirty="0"/>
          </a:p>
          <a:p>
            <a:endParaRPr kumimoji="1" lang="en-US" altLang="ja-JP" sz="1400" dirty="0"/>
          </a:p>
          <a:p>
            <a:r>
              <a:rPr kumimoji="1" lang="ja-JP" altLang="en-US" sz="1400" dirty="0"/>
              <a:t>・右上アイコンから、写真の登録も</a:t>
            </a:r>
            <a:endParaRPr kumimoji="1" lang="en-US" altLang="ja-JP" sz="1400" dirty="0"/>
          </a:p>
          <a:p>
            <a:r>
              <a:rPr kumimoji="1" lang="ja-JP" altLang="en-US" sz="1400" dirty="0"/>
              <a:t>　できます。（是非お願いします。）</a:t>
            </a:r>
            <a:endParaRPr kumimoji="1" lang="en-US" altLang="ja-JP" sz="1400" dirty="0"/>
          </a:p>
          <a:p>
            <a:endParaRPr lang="en-US" altLang="ja-JP" sz="1400" dirty="0"/>
          </a:p>
          <a:p>
            <a:r>
              <a:rPr kumimoji="1" lang="ja-JP" altLang="en-US" sz="1400" dirty="0"/>
              <a:t>・移動を希望するテーブルをダブル</a:t>
            </a:r>
            <a:endParaRPr kumimoji="1" lang="en-US" altLang="ja-JP" sz="1400" dirty="0"/>
          </a:p>
          <a:p>
            <a:r>
              <a:rPr kumimoji="1" lang="ja-JP" altLang="en-US" sz="1400" dirty="0"/>
              <a:t>　クリックすることで移動ができます。</a:t>
            </a:r>
            <a:endParaRPr kumimoji="1" lang="en-US" altLang="ja-JP" sz="1400" dirty="0"/>
          </a:p>
          <a:p>
            <a:endParaRPr lang="en-US" altLang="ja-JP" sz="1400" dirty="0"/>
          </a:p>
          <a:p>
            <a:r>
              <a:rPr kumimoji="1" lang="ja-JP" altLang="en-US" sz="1400" dirty="0"/>
              <a:t>・トイレ等で離席される場合は、</a:t>
            </a:r>
            <a:endParaRPr kumimoji="1" lang="en-US" altLang="ja-JP" sz="1400" dirty="0"/>
          </a:p>
          <a:p>
            <a:r>
              <a:rPr kumimoji="1" lang="ja-JP" altLang="en-US" sz="1400" dirty="0"/>
              <a:t>　右側席でご休憩ください。</a:t>
            </a:r>
            <a:endParaRPr kumimoji="1" lang="en-US" altLang="ja-JP" sz="1400" dirty="0"/>
          </a:p>
          <a:p>
            <a:endParaRPr lang="en-US" altLang="ja-JP" sz="1400" dirty="0"/>
          </a:p>
          <a:p>
            <a:r>
              <a:rPr kumimoji="1" lang="ja-JP" altLang="en-US" sz="1400" dirty="0"/>
              <a:t>・不明点等ご相談の際は、左側の席で</a:t>
            </a:r>
            <a:endParaRPr kumimoji="1" lang="en-US" altLang="ja-JP" sz="1400" dirty="0"/>
          </a:p>
          <a:p>
            <a:r>
              <a:rPr kumimoji="1" lang="ja-JP" altLang="en-US" sz="1400" dirty="0"/>
              <a:t>　事務局が待機しておりますので、</a:t>
            </a:r>
            <a:endParaRPr kumimoji="1" lang="en-US" altLang="ja-JP" sz="1400" dirty="0"/>
          </a:p>
          <a:p>
            <a:r>
              <a:rPr kumimoji="1" lang="ja-JP" altLang="en-US" sz="1400" dirty="0"/>
              <a:t>　御利用ください。</a:t>
            </a:r>
            <a:endParaRPr kumimoji="1" lang="en-US" altLang="ja-JP" sz="1400" dirty="0"/>
          </a:p>
          <a:p>
            <a:endParaRPr lang="en-US" altLang="ja-JP" sz="1400" dirty="0"/>
          </a:p>
          <a:p>
            <a:r>
              <a:rPr kumimoji="1" lang="ja-JP" altLang="en-US" sz="1400" dirty="0"/>
              <a:t>・必要の際は下記、お電話ください。</a:t>
            </a:r>
            <a:endParaRPr kumimoji="1" lang="en-US" altLang="ja-JP" sz="1400" dirty="0"/>
          </a:p>
          <a:p>
            <a:r>
              <a:rPr kumimoji="1" lang="ja-JP" altLang="en-US" sz="1400" dirty="0"/>
              <a:t>　担当：山内　</a:t>
            </a:r>
            <a:r>
              <a:rPr kumimoji="1" lang="en-US" altLang="ja-JP" sz="1400" dirty="0"/>
              <a:t>090-2233-5534</a:t>
            </a:r>
          </a:p>
          <a:p>
            <a:endParaRPr lang="en-US" altLang="ja-JP" sz="1400" dirty="0"/>
          </a:p>
          <a:p>
            <a:endParaRPr kumimoji="1" lang="ja-JP" altLang="en-US" sz="1400" dirty="0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5BA16AA1-0BF9-4392-9E9F-EC6280A2808B}"/>
              </a:ext>
            </a:extLst>
          </p:cNvPr>
          <p:cNvCxnSpPr/>
          <p:nvPr/>
        </p:nvCxnSpPr>
        <p:spPr>
          <a:xfrm flipH="1">
            <a:off x="8442220" y="2553582"/>
            <a:ext cx="581891" cy="4156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C60D306B-5FE4-41B6-86EC-49CCCC38E4BA}"/>
              </a:ext>
            </a:extLst>
          </p:cNvPr>
          <p:cNvCxnSpPr>
            <a:cxnSpLocks/>
          </p:cNvCxnSpPr>
          <p:nvPr/>
        </p:nvCxnSpPr>
        <p:spPr>
          <a:xfrm flipH="1">
            <a:off x="6746425" y="4195657"/>
            <a:ext cx="219807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9858CAE4-B793-4B18-8DBC-61D017BBA498}"/>
              </a:ext>
            </a:extLst>
          </p:cNvPr>
          <p:cNvCxnSpPr>
            <a:cxnSpLocks/>
          </p:cNvCxnSpPr>
          <p:nvPr/>
        </p:nvCxnSpPr>
        <p:spPr>
          <a:xfrm flipH="1" flipV="1">
            <a:off x="2493818" y="4358863"/>
            <a:ext cx="6384175" cy="5907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859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グラフィカル ユーザー インターフェイス, アプリケーション, Word&#10;&#10;自動的に生成された説明">
            <a:extLst>
              <a:ext uri="{FF2B5EF4-FFF2-40B4-BE49-F238E27FC236}">
                <a16:creationId xmlns:a16="http://schemas.microsoft.com/office/drawing/2014/main" id="{3D4B7048-AF4E-4940-9A46-86435D8B8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55" y="3309664"/>
            <a:ext cx="11622122" cy="317226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E4A864D-97BF-4A35-A985-811430007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26" y="45127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2800" dirty="0"/>
              <a:t>会場での操作方法</a:t>
            </a:r>
            <a:r>
              <a:rPr kumimoji="1" lang="en-US" altLang="ja-JP" sz="2800" dirty="0"/>
              <a:t>2</a:t>
            </a:r>
            <a:endParaRPr kumimoji="1" lang="ja-JP" altLang="en-US" sz="28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78820F-89D9-4D44-8875-7E2BA43D0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980"/>
            <a:ext cx="12093633" cy="2030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1800" dirty="0"/>
              <a:t>■参加者映像</a:t>
            </a:r>
            <a:endParaRPr kumimoji="1" lang="en-US" altLang="ja-JP" sz="1800" dirty="0"/>
          </a:p>
          <a:p>
            <a:pPr marL="0" indent="0">
              <a:buNone/>
            </a:pPr>
            <a:r>
              <a:rPr kumimoji="1" lang="ja-JP" altLang="en-US" sz="1800" dirty="0"/>
              <a:t>　・同じテーブルにいる参加者がスクリーン上部に表示されます。</a:t>
            </a:r>
            <a:endParaRPr kumimoji="1" lang="en-US" altLang="ja-JP" sz="1800" dirty="0"/>
          </a:p>
          <a:p>
            <a:pPr marL="0" indent="0">
              <a:buNone/>
            </a:pPr>
            <a:r>
              <a:rPr kumimoji="1" lang="ja-JP" altLang="en-US" sz="1800" dirty="0"/>
              <a:t>　　「</a:t>
            </a:r>
            <a:r>
              <a:rPr lang="en-US" altLang="ja-JP" sz="1800" dirty="0"/>
              <a:t>Tile view</a:t>
            </a:r>
            <a:r>
              <a:rPr lang="ja-JP" altLang="en-US" sz="1800" dirty="0"/>
              <a:t>」をクリックするとビデオ画像が大きくなります。</a:t>
            </a:r>
            <a:r>
              <a:rPr kumimoji="1" lang="en-US" altLang="ja-JP" sz="1600" dirty="0"/>
              <a:t>※</a:t>
            </a:r>
            <a:r>
              <a:rPr kumimoji="1" lang="ja-JP" altLang="en-US" sz="1600" dirty="0"/>
              <a:t>元に戻る際には、「</a:t>
            </a:r>
            <a:r>
              <a:rPr kumimoji="1" lang="en-US" altLang="ja-JP" sz="1600" dirty="0"/>
              <a:t>Back to map</a:t>
            </a:r>
            <a:r>
              <a:rPr kumimoji="1" lang="ja-JP" altLang="en-US" sz="1600" dirty="0"/>
              <a:t>」をクリックします。</a:t>
            </a:r>
            <a:endParaRPr kumimoji="1" lang="en-US" altLang="ja-JP" sz="1600" dirty="0"/>
          </a:p>
          <a:p>
            <a:pPr marL="0" indent="0">
              <a:buNone/>
            </a:pPr>
            <a:r>
              <a:rPr kumimoji="1" lang="ja-JP" altLang="en-US" sz="1800" dirty="0"/>
              <a:t>　・個別に会話したい場合は、希望する相手のアイコンを右クリックすると声がけが出来ます。</a:t>
            </a:r>
            <a:endParaRPr kumimoji="1" lang="en-US" altLang="ja-JP" sz="1800" dirty="0"/>
          </a:p>
          <a:p>
            <a:pPr marL="0" indent="0">
              <a:buNone/>
            </a:pPr>
            <a:r>
              <a:rPr kumimoji="1" lang="ja-JP" altLang="en-US" sz="1800" dirty="0"/>
              <a:t>　　</a:t>
            </a:r>
            <a:r>
              <a:rPr kumimoji="1" lang="en-US" altLang="ja-JP" sz="1800" dirty="0"/>
              <a:t>※</a:t>
            </a:r>
            <a:r>
              <a:rPr kumimoji="1" lang="ja-JP" altLang="en-US" sz="1800" dirty="0"/>
              <a:t>左側の</a:t>
            </a:r>
            <a:r>
              <a:rPr kumimoji="1" lang="en-US" altLang="ja-JP" sz="1800" dirty="0"/>
              <a:t>2</a:t>
            </a:r>
            <a:r>
              <a:rPr kumimoji="1" lang="ja-JP" altLang="en-US" sz="1800" dirty="0"/>
              <a:t>名席をご利用頂けます。</a:t>
            </a:r>
            <a:endParaRPr kumimoji="1" lang="en-US" altLang="ja-JP" sz="1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80ACAF-D29D-4653-A8CA-75A38D48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0433" y="6473753"/>
            <a:ext cx="2743200" cy="365125"/>
          </a:xfrm>
        </p:spPr>
        <p:txBody>
          <a:bodyPr/>
          <a:lstStyle/>
          <a:p>
            <a:fld id="{2F9CD4FD-9793-430D-BE6D-F79951603338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20227A40-9BA9-42B7-B1A5-F6A268470781}"/>
              </a:ext>
            </a:extLst>
          </p:cNvPr>
          <p:cNvSpPr/>
          <p:nvPr/>
        </p:nvSpPr>
        <p:spPr>
          <a:xfrm>
            <a:off x="1752429" y="6018121"/>
            <a:ext cx="673331" cy="64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047F9AE2-DFC2-42BE-A269-43835A327003}"/>
              </a:ext>
            </a:extLst>
          </p:cNvPr>
          <p:cNvCxnSpPr>
            <a:cxnSpLocks/>
          </p:cNvCxnSpPr>
          <p:nvPr/>
        </p:nvCxnSpPr>
        <p:spPr>
          <a:xfrm>
            <a:off x="1396538" y="2169622"/>
            <a:ext cx="661288" cy="37129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B7D816C-0494-4BD3-9F4E-5AAB888C993E}"/>
              </a:ext>
            </a:extLst>
          </p:cNvPr>
          <p:cNvSpPr txBox="1"/>
          <p:nvPr/>
        </p:nvSpPr>
        <p:spPr>
          <a:xfrm>
            <a:off x="-66501" y="0"/>
            <a:ext cx="4006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第</a:t>
            </a:r>
            <a:r>
              <a:rPr kumimoji="1" lang="en-US" altLang="ja-JP" sz="1200" dirty="0"/>
              <a:t>94</a:t>
            </a:r>
            <a:r>
              <a:rPr kumimoji="1" lang="ja-JP" altLang="en-US" sz="1200" dirty="0"/>
              <a:t>回レアメタル研究会・第</a:t>
            </a:r>
            <a:r>
              <a:rPr kumimoji="1" lang="en-US" altLang="ja-JP" sz="1200" dirty="0"/>
              <a:t>8</a:t>
            </a:r>
            <a:r>
              <a:rPr kumimoji="1" lang="ja-JP" altLang="en-US" sz="1200" dirty="0"/>
              <a:t>回貴金属シンポジウム</a:t>
            </a:r>
          </a:p>
        </p:txBody>
      </p:sp>
    </p:spTree>
    <p:extLst>
      <p:ext uri="{BB962C8B-B14F-4D97-AF65-F5344CB8AC3E}">
        <p14:creationId xmlns:p14="http://schemas.microsoft.com/office/powerpoint/2010/main" val="1118854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941</Words>
  <Application>Microsoft Office PowerPoint</Application>
  <PresentationFormat>ワイド画面</PresentationFormat>
  <Paragraphs>129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Helvetica Neue</vt:lpstr>
      <vt:lpstr>游ゴシック</vt:lpstr>
      <vt:lpstr>游ゴシック Light</vt:lpstr>
      <vt:lpstr>Arial</vt:lpstr>
      <vt:lpstr>Office テーマ</vt:lpstr>
      <vt:lpstr>第94回レアメタル研究会 貴金属シンポジウム（第8回） オンライン新年会ご参加　ご説明</vt:lpstr>
      <vt:lpstr>オンライン新年会会場</vt:lpstr>
      <vt:lpstr>接続環境について</vt:lpstr>
      <vt:lpstr>接続方法1</vt:lpstr>
      <vt:lpstr>接続方法2</vt:lpstr>
      <vt:lpstr>接続方法3</vt:lpstr>
      <vt:lpstr>接続方法4</vt:lpstr>
      <vt:lpstr>会場での操作方法1</vt:lpstr>
      <vt:lpstr>会場での操作方法2</vt:lpstr>
      <vt:lpstr>会場での操作方法3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第94回レアメタル研究会 貴金属シンポジウム オンライン新年会ご参加　ご説明</dc:title>
  <dc:creator>山内則近</dc:creator>
  <cp:lastModifiedBy>山内則近</cp:lastModifiedBy>
  <cp:revision>4</cp:revision>
  <dcterms:created xsi:type="dcterms:W3CDTF">2021-01-04T05:56:11Z</dcterms:created>
  <dcterms:modified xsi:type="dcterms:W3CDTF">2021-01-06T16:43:52Z</dcterms:modified>
</cp:coreProperties>
</file>